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xml"/>
  <Override PartName="/customXml/item1.xml" ContentType="application/xml"/>
  <Override PartName="/customXml/itemProps1.xml" ContentType="application/vnd.openxmlformats-officedocument.customXmlProperties+xml"/>
  <Override PartName="/customXml/item2.xml" ContentType="application/xml"/>
  <Override PartName="/customXml/_rels/item1.xml.rels" ContentType="application/vnd.openxmlformats-package.relationships+xml"/>
  <Override PartName="/customXml/_rels/item2.xml.rels" ContentType="application/vnd.openxmlformats-package.relationships+xml"/>
  <Override PartName="/customXml/_rels/item3.xml.rels" ContentType="application/vnd.openxmlformats-package.relationships+xml"/>
  <Override PartName="/customXml/itemProps2.xml" ContentType="application/vnd.openxmlformats-officedocument.customXmlProperties+xml"/>
  <Override PartName="/customXml/item3.xml" ContentType="application/xml"/>
  <Override PartName="/customXml/itemProps3.xml" ContentType="application/vnd.openxmlformats-officedocument.customXml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9.xml.rels" ContentType="application/vnd.openxmlformats-package.relationships+xml"/>
  <Override PartName="/ppt/notesMasters/notesMaster1.xml" ContentType="application/vnd.openxmlformats-officedocument.presentationml.notesMaster+xml"/>
  <Override PartName="/ppt/notesMasters/_rels/notesMaster1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_rels/notesSlide1.xml.rels" ContentType="application/vnd.openxmlformats-package.relationships+xml"/>
  <Override PartName="/ppt/notesSlides/_rels/notesSlide2.xml.rels" ContentType="application/vnd.openxmlformats-package.relationships+xml"/>
  <Override PartName="/ppt/notesSlides/_rels/notesSlide3.xml.rels" ContentType="application/vnd.openxmlformats-package.relationships+xml"/>
  <Override PartName="/ppt/notesSlides/_rels/notesSlide4.xml.rels" ContentType="application/vnd.openxmlformats-package.relationships+xml"/>
  <Override PartName="/ppt/notesSlides/_rels/notesSlide5.xml.rels" ContentType="application/vnd.openxmlformats-package.relationships+xml"/>
  <Override PartName="/ppt/notesSlides/_rels/notesSlide6.xml.rels" ContentType="application/vnd.openxmlformats-package.relationships+xml"/>
  <Override PartName="/ppt/notesSlides/_rels/notesSlide7.xml.rels" ContentType="application/vnd.openxmlformats-package.relationships+xml"/>
  <Override PartName="/ppt/notesSlides/_rels/notesSlide8.xml.rels" ContentType="application/vnd.openxmlformats-package.relationships+xml"/>
  <Override PartName="/ppt/notesSlides/_rels/notesSlide9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12.xml.rels" ContentType="application/vnd.openxmlformats-package.relationships+xml"/>
  <Override PartName="/ppt/notesSlides/_rels/notesSlide13.xml.rels" ContentType="application/vnd.openxmlformats-package.relationships+xml"/>
  <Override PartName="/ppt/notesSlides/_rels/notesSlide14.xml.rels" ContentType="application/vnd.openxmlformats-package.relationships+xml"/>
  <Override PartName="/ppt/notesSlides/_rels/notesSlide15.xml.rels" ContentType="application/vnd.openxmlformats-package.relationships+xml"/>
  <Override PartName="/ppt/notesSlides/_rels/notesSlide16.xml.rels" ContentType="application/vnd.openxmlformats-package.relationships+xml"/>
  <Override PartName="/ppt/notesSlides/_rels/notesSlide17.xml.rels" ContentType="application/vnd.openxmlformats-package.relationships+xml"/>
  <Override PartName="/ppt/notesSlides/_rels/notesSlide18.xml.rels" ContentType="application/vnd.openxmlformats-package.relationships+xml"/>
  <Override PartName="/ppt/notesSlides/_rels/notesSlide19.xml.rels" ContentType="application/vnd.openxmlformats-package.relationships+xml"/>
  <Override PartName="/ppt/notesSlides/_rels/notesSlide20.xml.rels" ContentType="application/vnd.openxmlformats-package.relationships+xml"/>
  <Override PartName="/ppt/notesSlides/_rels/notesSlide21.xml.rels" ContentType="application/vnd.openxmlformats-package.relationships+xml"/>
  <Override PartName="/ppt/notesSlides/_rels/notesSlide22.xml.rels" ContentType="application/vnd.openxmlformats-package.relationships+xml"/>
  <Override PartName="/ppt/notesSlides/_rels/notesSlide23.xml.rels" ContentType="application/vnd.openxmlformats-package.relationships+xml"/>
  <Override PartName="/ppt/notesSlides/_rels/notesSlide24.xml.rels" ContentType="application/vnd.openxmlformats-package.relationships+xml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11.png" ContentType="image/png"/>
  <Override PartName="/ppt/media/image5.jpeg" ContentType="image/jpeg"/>
  <Override PartName="/ppt/media/image7.png" ContentType="image/png"/>
  <Override PartName="/ppt/media/image8.jpeg" ContentType="image/jpeg"/>
  <Override PartName="/ppt/media/image6.png" ContentType="image/png"/>
  <Override PartName="/ppt/media/image9.png" ContentType="image/png"/>
  <Override PartName="/ppt/media/image10.jpeg" ContentType="image/jpeg"/>
  <Override PartName="/ppt/media/image12.png" ContentType="image/png"/>
  <Override PartName="/ppt/media/image13.png" ContentType="image/png"/>
  <Override PartName="/ppt/media/image14.jpeg" ContentType="image/jpe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media/image19.png" ContentType="image/png"/>
  <Override PartName="/ppt/media/image20.jpeg" ContentType="image/jpeg"/>
  <Override PartName="/ppt/media/image21.png" ContentType="image/png"/>
  <Override PartName="/ppt/media/image22.png" ContentType="image/png"/>
  <Override PartName="/ppt/media/image23.jpeg" ContentType="image/jpeg"/>
  <Override PartName="/ppt/media/image24.png" ContentType="image/png"/>
  <Override PartName="/ppt/media/image25.png" ContentType="image/png"/>
  <Override PartName="/ppt/media/image26.png" ContentType="image/png"/>
  <Override PartName="/ppt/media/image27.jpeg" ContentType="image/jpeg"/>
  <Override PartName="/ppt/media/image28.png" ContentType="image/png"/>
  <Override PartName="/ppt/media/image29.jpeg" ContentType="image/jpeg"/>
  <Override PartName="/ppt/media/image30.jpeg" ContentType="image/jpeg"/>
  <Override PartName="/ppt/media/image31.png" ContentType="image/png"/>
  <Override PartName="/ppt/media/image32.jpeg" ContentType="image/jpeg"/>
  <Override PartName="/ppt/media/image33.jpeg" ContentType="image/jpeg"/>
  <Override PartName="/ppt/slideLayouts/slideLayout3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_rels/slideLayout31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08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73.xml.rels" ContentType="application/vnd.openxmlformats-package.relationships+xml"/>
  <Override PartName="/ppt/slideLayouts/_rels/slideLayout74.xml.rels" ContentType="application/vnd.openxmlformats-package.relationships+xml"/>
  <Override PartName="/ppt/slideLayouts/_rels/slideLayout75.xml.rels" ContentType="application/vnd.openxmlformats-package.relationships+xml"/>
  <Override PartName="/ppt/slideLayouts/_rels/slideLayout76.xml.rels" ContentType="application/vnd.openxmlformats-package.relationships+xml"/>
  <Override PartName="/ppt/slideLayouts/_rels/slideLayout77.xml.rels" ContentType="application/vnd.openxmlformats-package.relationships+xml"/>
  <Override PartName="/ppt/slideLayouts/_rels/slideLayout78.xml.rels" ContentType="application/vnd.openxmlformats-package.relationships+xml"/>
  <Override PartName="/ppt/slideLayouts/_rels/slideLayout79.xml.rels" ContentType="application/vnd.openxmlformats-package.relationships+xml"/>
  <Override PartName="/ppt/slideLayouts/_rels/slideLayout80.xml.rels" ContentType="application/vnd.openxmlformats-package.relationships+xml"/>
  <Override PartName="/ppt/slideLayouts/_rels/slideLayout81.xml.rels" ContentType="application/vnd.openxmlformats-package.relationships+xml"/>
  <Override PartName="/ppt/slideLayouts/_rels/slideLayout82.xml.rels" ContentType="application/vnd.openxmlformats-package.relationships+xml"/>
  <Override PartName="/ppt/slideLayouts/_rels/slideLayout83.xml.rels" ContentType="application/vnd.openxmlformats-package.relationships+xml"/>
  <Override PartName="/ppt/slideLayouts/_rels/slideLayout84.xml.rels" ContentType="application/vnd.openxmlformats-package.relationships+xml"/>
  <Override PartName="/ppt/slideLayouts/_rels/slideLayout85.xml.rels" ContentType="application/vnd.openxmlformats-package.relationships+xml"/>
  <Override PartName="/ppt/slideLayouts/_rels/slideLayout86.xml.rels" ContentType="application/vnd.openxmlformats-package.relationships+xml"/>
  <Override PartName="/ppt/slideLayouts/_rels/slideLayout87.xml.rels" ContentType="application/vnd.openxmlformats-package.relationships+xml"/>
  <Override PartName="/ppt/slideLayouts/_rels/slideLayout88.xml.rels" ContentType="application/vnd.openxmlformats-package.relationships+xml"/>
  <Override PartName="/ppt/slideLayouts/_rels/slideLayout89.xml.rels" ContentType="application/vnd.openxmlformats-package.relationships+xml"/>
  <Override PartName="/ppt/slideLayouts/_rels/slideLayout90.xml.rels" ContentType="application/vnd.openxmlformats-package.relationships+xml"/>
  <Override PartName="/ppt/slideLayouts/_rels/slideLayout91.xml.rels" ContentType="application/vnd.openxmlformats-package.relationships+xml"/>
  <Override PartName="/ppt/slideLayouts/_rels/slideLayout92.xml.rels" ContentType="application/vnd.openxmlformats-package.relationships+xml"/>
  <Override PartName="/ppt/slideLayouts/_rels/slideLayout93.xml.rels" ContentType="application/vnd.openxmlformats-package.relationships+xml"/>
  <Override PartName="/ppt/slideLayouts/_rels/slideLayout94.xml.rels" ContentType="application/vnd.openxmlformats-package.relationships+xml"/>
  <Override PartName="/ppt/slideLayouts/_rels/slideLayout95.xml.rels" ContentType="application/vnd.openxmlformats-package.relationships+xml"/>
  <Override PartName="/ppt/slideLayouts/_rels/slideLayout96.xml.rels" ContentType="application/vnd.openxmlformats-package.relationships+xml"/>
  <Override PartName="/ppt/slideLayouts/_rels/slideLayout97.xml.rels" ContentType="application/vnd.openxmlformats-package.relationships+xml"/>
  <Override PartName="/ppt/slideLayouts/_rels/slideLayout98.xml.rels" ContentType="application/vnd.openxmlformats-package.relationships+xml"/>
  <Override PartName="/ppt/slideLayouts/_rels/slideLayout99.xml.rels" ContentType="application/vnd.openxmlformats-package.relationships+xml"/>
  <Override PartName="/ppt/slideLayouts/_rels/slideLayout100.xml.rels" ContentType="application/vnd.openxmlformats-package.relationships+xml"/>
  <Override PartName="/ppt/slideLayouts/_rels/slideLayout101.xml.rels" ContentType="application/vnd.openxmlformats-package.relationships+xml"/>
  <Override PartName="/ppt/slideLayouts/_rels/slideLayout102.xml.rels" ContentType="application/vnd.openxmlformats-package.relationships+xml"/>
  <Override PartName="/ppt/slideLayouts/_rels/slideLayout103.xml.rels" ContentType="application/vnd.openxmlformats-package.relationships+xml"/>
  <Override PartName="/ppt/slideLayouts/_rels/slideLayout104.xml.rels" ContentType="application/vnd.openxmlformats-package.relationships+xml"/>
  <Override PartName="/ppt/slideLayouts/_rels/slideLayout105.xml.rels" ContentType="application/vnd.openxmlformats-package.relationships+xml"/>
  <Override PartName="/ppt/slideLayouts/_rels/slideLayout106.xml.rels" ContentType="application/vnd.openxmlformats-package.relationships+xml"/>
  <Override PartName="/ppt/slideLayouts/_rels/slideLayout107.xml.rels" ContentType="application/vnd.openxmlformats-package.relationships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21.xml" ContentType="application/vnd.openxmlformats-officedocument.presentationml.slide+xml"/>
  <Override PartName="/ppt/slides/slide4.xml" ContentType="application/vnd.openxmlformats-officedocument.presentationml.slide+xml"/>
  <Override PartName="/ppt/slides/slide22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23.xml" ContentType="application/vnd.openxmlformats-officedocument.presentationml.slide+xml"/>
  <Override PartName="/ppt/slides/slide7.xml" ContentType="application/vnd.openxmlformats-officedocument.presentationml.slide+xml"/>
  <Override PartName="/ppt/slides/slide24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_rels/slide1.xml.rels" ContentType="application/vnd.openxmlformats-package.relationships+xml"/>
  <Override PartName="/ppt/slides/_rels/slide22.xml.rels" ContentType="application/vnd.openxmlformats-package.relationships+xml"/>
  <Override PartName="/ppt/slides/_rels/slide2.xml.rels" ContentType="application/vnd.openxmlformats-package.relationships+xml"/>
  <Override PartName="/ppt/slides/_rels/slide20.xml.rels" ContentType="application/vnd.openxmlformats-package.relationships+xml"/>
  <Override PartName="/ppt/slides/_rels/slide3.xml.rels" ContentType="application/vnd.openxmlformats-package.relationships+xml"/>
  <Override PartName="/ppt/slides/_rels/slide21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23.xml.rels" ContentType="application/vnd.openxmlformats-package.relationships+xml"/>
  <Override PartName="/ppt/slides/_rels/slide6.xml.rels" ContentType="application/vnd.openxmlformats-package.relationships+xml"/>
  <Override PartName="/ppt/slides/_rels/slide24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  <Override PartName="/ppt/presProps.xml" ContentType="application/vnd.openxmlformats-officedocument.presentationml.presProps+xml"/>
  <Override PartName="/ppt/_rels/presentation.xml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customXml" Target="../customXml/item1.xml"/><Relationship Id="rId5" Type="http://schemas.openxmlformats.org/officeDocument/2006/relationships/customXml" Target="../customXml/item2.xml"/><Relationship Id="rId6" Type="http://schemas.openxmlformats.org/officeDocument/2006/relationships/customXml" Target="../customXml/item3.xml"/><Relationship Id="rId7" Type="http://schemas.microsoft.com/office/2020/02/relationships/classificationlabels" Target="docMetadata/LabelInfo.xml"/><Relationship Id="rId8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  <p:sldMasterId id="2147483726" r:id="rId8"/>
    <p:sldMasterId id="2147483739" r:id="rId9"/>
    <p:sldMasterId id="2147483752" r:id="rId10"/>
  </p:sldMasterIdLst>
  <p:notesMasterIdLst>
    <p:notesMasterId r:id="rId11"/>
  </p:notesMasterIdLst>
  <p:sldIdLst>
    <p:sldId id="256" r:id="rId12"/>
    <p:sldId id="257" r:id="rId13"/>
    <p:sldId id="258" r:id="rId14"/>
    <p:sldId id="259" r:id="rId15"/>
    <p:sldId id="260" r:id="rId16"/>
    <p:sldId id="261" r:id="rId17"/>
    <p:sldId id="262" r:id="rId18"/>
    <p:sldId id="263" r:id="rId19"/>
    <p:sldId id="264" r:id="rId20"/>
    <p:sldId id="265" r:id="rId21"/>
    <p:sldId id="266" r:id="rId22"/>
    <p:sldId id="267" r:id="rId23"/>
    <p:sldId id="268" r:id="rId24"/>
    <p:sldId id="269" r:id="rId25"/>
    <p:sldId id="270" r:id="rId26"/>
    <p:sldId id="271" r:id="rId27"/>
    <p:sldId id="272" r:id="rId28"/>
    <p:sldId id="273" r:id="rId29"/>
    <p:sldId id="274" r:id="rId30"/>
    <p:sldId id="275" r:id="rId31"/>
    <p:sldId id="276" r:id="rId32"/>
    <p:sldId id="277" r:id="rId33"/>
    <p:sldId id="278" r:id="rId34"/>
    <p:sldId id="279" r:id="rId35"/>
  </p:sldIdLst>
  <p:sldSz cx="12192000" cy="68580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notesMaster" Target="notesMasters/notesMaster1.xml"/><Relationship Id="rId12" Type="http://schemas.openxmlformats.org/officeDocument/2006/relationships/slide" Target="slides/slide1.xml"/><Relationship Id="rId13" Type="http://schemas.openxmlformats.org/officeDocument/2006/relationships/slide" Target="slides/slide2.xml"/><Relationship Id="rId14" Type="http://schemas.openxmlformats.org/officeDocument/2006/relationships/slide" Target="slides/slide3.xml"/><Relationship Id="rId15" Type="http://schemas.openxmlformats.org/officeDocument/2006/relationships/slide" Target="slides/slide4.xml"/><Relationship Id="rId16" Type="http://schemas.openxmlformats.org/officeDocument/2006/relationships/slide" Target="slides/slide5.xml"/><Relationship Id="rId17" Type="http://schemas.openxmlformats.org/officeDocument/2006/relationships/slide" Target="slides/slide6.xml"/><Relationship Id="rId18" Type="http://schemas.openxmlformats.org/officeDocument/2006/relationships/slide" Target="slides/slide7.xml"/><Relationship Id="rId19" Type="http://schemas.openxmlformats.org/officeDocument/2006/relationships/slide" Target="slides/slide8.xml"/><Relationship Id="rId20" Type="http://schemas.openxmlformats.org/officeDocument/2006/relationships/slide" Target="slides/slide9.xml"/><Relationship Id="rId21" Type="http://schemas.openxmlformats.org/officeDocument/2006/relationships/slide" Target="slides/slide10.xml"/><Relationship Id="rId22" Type="http://schemas.openxmlformats.org/officeDocument/2006/relationships/slide" Target="slides/slide11.xml"/><Relationship Id="rId23" Type="http://schemas.openxmlformats.org/officeDocument/2006/relationships/slide" Target="slides/slide12.xml"/><Relationship Id="rId24" Type="http://schemas.openxmlformats.org/officeDocument/2006/relationships/slide" Target="slides/slide13.xml"/><Relationship Id="rId25" Type="http://schemas.openxmlformats.org/officeDocument/2006/relationships/slide" Target="slides/slide14.xml"/><Relationship Id="rId26" Type="http://schemas.openxmlformats.org/officeDocument/2006/relationships/slide" Target="slides/slide15.xml"/><Relationship Id="rId27" Type="http://schemas.openxmlformats.org/officeDocument/2006/relationships/slide" Target="slides/slide16.xml"/><Relationship Id="rId28" Type="http://schemas.openxmlformats.org/officeDocument/2006/relationships/slide" Target="slides/slide17.xml"/><Relationship Id="rId29" Type="http://schemas.openxmlformats.org/officeDocument/2006/relationships/slide" Target="slides/slide18.xml"/><Relationship Id="rId30" Type="http://schemas.openxmlformats.org/officeDocument/2006/relationships/slide" Target="slides/slide19.xml"/><Relationship Id="rId31" Type="http://schemas.openxmlformats.org/officeDocument/2006/relationships/slide" Target="slides/slide20.xml"/><Relationship Id="rId32" Type="http://schemas.openxmlformats.org/officeDocument/2006/relationships/slide" Target="slides/slide21.xml"/><Relationship Id="rId33" Type="http://schemas.openxmlformats.org/officeDocument/2006/relationships/slide" Target="slides/slide22.xml"/><Relationship Id="rId34" Type="http://schemas.openxmlformats.org/officeDocument/2006/relationships/slide" Target="slides/slide23.xml"/><Relationship Id="rId35" Type="http://schemas.openxmlformats.org/officeDocument/2006/relationships/slide" Target="slides/slide24.xml"/><Relationship Id="rId36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10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Tenorite"/>
              </a:rPr>
              <a:t>Click to move the slide</a:t>
            </a:r>
            <a:endParaRPr b="0" lang="en-US" sz="1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382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83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400" spc="-1" strike="noStrike">
                <a:latin typeface="Times New Roman"/>
              </a:rPr>
              <a:t>&lt;header&gt;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84" name="PlaceHolder 4"/>
          <p:cNvSpPr>
            <a:spLocks noGrp="1"/>
          </p:cNvSpPr>
          <p:nvPr>
            <p:ph type="dt" idx="13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85" name="PlaceHolder 5"/>
          <p:cNvSpPr>
            <a:spLocks noGrp="1"/>
          </p:cNvSpPr>
          <p:nvPr>
            <p:ph type="ftr" idx="14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86" name="PlaceHolder 6"/>
          <p:cNvSpPr>
            <a:spLocks noGrp="1"/>
          </p:cNvSpPr>
          <p:nvPr>
            <p:ph type="sldNum" idx="15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fld id="{3EECC1D3-1441-4437-8C56-B1CC9FF590E5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
</Relationships>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
</Relationships>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
</Relationships>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
</Relationships>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
</Relationships>
</file>

<file path=ppt/notesSlides/_rels/notesSlide19.xml.rels><?xml version="1.0" encoding="UTF-8"?>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20.xml.rels><?xml version="1.0" encoding="UTF-8"?>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
</Relationships>
</file>

<file path=ppt/notesSlides/_rels/notesSlide21.xml.rels><?xml version="1.0" encoding="UTF-8"?>
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
</Relationships>
</file>

<file path=ppt/notesSlides/_rels/notesSlide22.xml.rels><?xml version="1.0" encoding="UTF-8"?>
<Relationships xmlns="http://schemas.openxmlformats.org/package/2006/relationships"><Relationship Id="rId1" Type="http://schemas.openxmlformats.org/officeDocument/2006/relationships/slide" Target="../slides/slide22.xml"/><Relationship Id="rId2" Type="http://schemas.openxmlformats.org/officeDocument/2006/relationships/notesMaster" Target="../notesMasters/notesMaster1.xml"/>
</Relationships>
</file>

<file path=ppt/notesSlides/_rels/notesSlide23.xml.rels><?xml version="1.0" encoding="UTF-8"?>
<Relationships xmlns="http://schemas.openxmlformats.org/package/2006/relationships"><Relationship Id="rId1" Type="http://schemas.openxmlformats.org/officeDocument/2006/relationships/slide" Target="../slides/slide23.xml"/><Relationship Id="rId2" Type="http://schemas.openxmlformats.org/officeDocument/2006/relationships/notesMaster" Target="../notesMasters/notesMaster1.xml"/>
</Relationships>
</file>

<file path=ppt/notesSlides/_rels/notesSlide24.xml.rels><?xml version="1.0" encoding="UTF-8"?>
<Relationships xmlns="http://schemas.openxmlformats.org/package/2006/relationships"><Relationship Id="rId1" Type="http://schemas.openxmlformats.org/officeDocument/2006/relationships/slide" Target="../slides/slide24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49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500" name="PlaceHolder 3"/>
          <p:cNvSpPr>
            <a:spLocks noGrp="1"/>
          </p:cNvSpPr>
          <p:nvPr>
            <p:ph type="sldNum" idx="34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C6CAD810-1DB0-448A-8F21-BC7CC309F1FD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52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527" name="PlaceHolder 3"/>
          <p:cNvSpPr>
            <a:spLocks noGrp="1"/>
          </p:cNvSpPr>
          <p:nvPr>
            <p:ph type="sldNum" idx="43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39967D4C-C430-429E-ABF3-1246DFB9482E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52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-216000">
              <a:lnSpc>
                <a:spcPct val="100000"/>
              </a:lnSpc>
              <a:buNone/>
            </a:pPr>
            <a:r>
              <a:rPr b="0" lang="en-US" sz="2000" spc="-1" strike="noStrike">
                <a:latin typeface="Arial"/>
                <a:ea typeface="Calibri"/>
              </a:rPr>
              <a:t>Quantitative analysis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r>
              <a:rPr b="0" lang="en-US" sz="2000" spc="-1" strike="noStrike">
                <a:latin typeface="Arial"/>
                <a:ea typeface="Calibri"/>
              </a:rPr>
              <a:t>Market behavior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530" name="PlaceHolder 3"/>
          <p:cNvSpPr>
            <a:spLocks noGrp="1"/>
          </p:cNvSpPr>
          <p:nvPr>
            <p:ph type="sldNum" idx="44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0F5256A2-41C8-43F9-8B45-BC95285BAC48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53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-216000">
              <a:lnSpc>
                <a:spcPct val="100000"/>
              </a:lnSpc>
              <a:buNone/>
            </a:pPr>
            <a:r>
              <a:rPr b="0" lang="en-US" sz="2000" spc="-1" strike="noStrike">
                <a:latin typeface="Arial"/>
              </a:rPr>
              <a:t>Quantitative analysis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r>
              <a:rPr b="0" lang="en-US" sz="2000" spc="-1" strike="noStrike">
                <a:latin typeface="Arial"/>
              </a:rPr>
              <a:t>Market behavior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533" name="PlaceHolder 3"/>
          <p:cNvSpPr>
            <a:spLocks noGrp="1"/>
          </p:cNvSpPr>
          <p:nvPr>
            <p:ph type="sldNum" idx="45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2777CAF9-B2DF-4600-9E4F-9209DE9F26B1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53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536" name="PlaceHolder 3"/>
          <p:cNvSpPr>
            <a:spLocks noGrp="1"/>
          </p:cNvSpPr>
          <p:nvPr>
            <p:ph type="sldNum" idx="46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5B87FCDB-68D0-4E31-AB57-B09492D3AA87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53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-216000">
              <a:lnSpc>
                <a:spcPct val="100000"/>
              </a:lnSpc>
              <a:buNone/>
            </a:pPr>
            <a:r>
              <a:rPr b="0" lang="en-US" sz="2000" spc="-1" strike="noStrike">
                <a:latin typeface="Arial"/>
              </a:rPr>
              <a:t>.95 of the data is used to train the model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539" name="PlaceHolder 3"/>
          <p:cNvSpPr>
            <a:spLocks noGrp="1"/>
          </p:cNvSpPr>
          <p:nvPr>
            <p:ph type="sldNum" idx="47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BA4425B5-E45B-4A1B-A13C-39BDCDF5D09C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1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54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542" name="PlaceHolder 3"/>
          <p:cNvSpPr>
            <a:spLocks noGrp="1"/>
          </p:cNvSpPr>
          <p:nvPr>
            <p:ph type="sldNum" idx="48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95267552-3FA5-4300-B4F6-01E527B8D100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54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-216000">
              <a:lnSpc>
                <a:spcPct val="100000"/>
              </a:lnSpc>
              <a:buNone/>
            </a:pPr>
            <a:r>
              <a:rPr b="0" lang="en-US" sz="2000" spc="-1" strike="noStrike">
                <a:latin typeface="Arial"/>
              </a:rPr>
              <a:t>mean of the values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r>
              <a:rPr b="0" lang="en-US" sz="2000" spc="-1" strike="noStrike">
                <a:latin typeface="Arial"/>
              </a:rPr>
              <a:t>standard deviation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545" name="PlaceHolder 3"/>
          <p:cNvSpPr>
            <a:spLocks noGrp="1"/>
          </p:cNvSpPr>
          <p:nvPr>
            <p:ph type="sldNum" idx="49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5A0B7CB9-DD47-4E26-BDE8-2B37D3C03C2F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1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54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-216000">
              <a:lnSpc>
                <a:spcPct val="100000"/>
              </a:lnSpc>
              <a:buNone/>
            </a:pPr>
            <a:r>
              <a:rPr b="0" lang="en-US" sz="2000" spc="-1" strike="noStrike">
                <a:latin typeface="Arial"/>
              </a:rPr>
              <a:t>mean of the values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r>
              <a:rPr b="0" lang="en-US" sz="2000" spc="-1" strike="noStrike">
                <a:latin typeface="Arial"/>
              </a:rPr>
              <a:t>standard deviation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548" name="PlaceHolder 3"/>
          <p:cNvSpPr>
            <a:spLocks noGrp="1"/>
          </p:cNvSpPr>
          <p:nvPr>
            <p:ph type="sldNum" idx="50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827712F7-58E4-4344-9455-D222E35A4CDF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1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55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-216000">
              <a:lnSpc>
                <a:spcPct val="100000"/>
              </a:lnSpc>
              <a:buNone/>
            </a:pPr>
            <a:r>
              <a:rPr b="0" lang="en-US" sz="2000" spc="-1" strike="noStrike">
                <a:latin typeface="Arial"/>
              </a:rPr>
              <a:t>mean of the values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r>
              <a:rPr b="0" lang="en-US" sz="2000" spc="-1" strike="noStrike">
                <a:latin typeface="Arial"/>
              </a:rPr>
              <a:t>standard deviation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551" name="PlaceHolder 3"/>
          <p:cNvSpPr>
            <a:spLocks noGrp="1"/>
          </p:cNvSpPr>
          <p:nvPr>
            <p:ph type="sldNum" idx="51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0C69023D-6603-419A-B498-8EDEAFF553B5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1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55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554" name="PlaceHolder 3"/>
          <p:cNvSpPr>
            <a:spLocks noGrp="1"/>
          </p:cNvSpPr>
          <p:nvPr>
            <p:ph type="sldNum" idx="52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2BC7541A-B5C4-43EE-A070-0447A67AD9FD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50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503" name="PlaceHolder 3"/>
          <p:cNvSpPr>
            <a:spLocks noGrp="1"/>
          </p:cNvSpPr>
          <p:nvPr>
            <p:ph type="sldNum" idx="35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ECF134F8-D320-4231-900A-3799048514E3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2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55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-216000">
              <a:lnSpc>
                <a:spcPct val="100000"/>
              </a:lnSpc>
              <a:buNone/>
            </a:pPr>
            <a:r>
              <a:rPr b="0" lang="en-US" sz="2000" spc="-1" strike="noStrike">
                <a:latin typeface="Arial"/>
              </a:rPr>
              <a:t>Dropout Regularization -&gt; delete a portion of the data per layer used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r>
              <a:rPr b="0" lang="en-US" sz="2000" spc="-1" strike="noStrike">
                <a:latin typeface="Arial"/>
                <a:ea typeface="Calibri"/>
              </a:rPr>
              <a:t>Early stopping -&gt; monitors the model's performance on a validation set during training and stops the training process if the model’s performance stops improving.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r>
              <a:rPr b="0" lang="en-US" sz="2000" spc="-1" strike="noStrike">
                <a:latin typeface="Arial"/>
                <a:ea typeface="Calibri"/>
              </a:rPr>
              <a:t>Reduce Model Complexity -&gt;  fewer layers, data an parameters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557" name="PlaceHolder 3"/>
          <p:cNvSpPr>
            <a:spLocks noGrp="1"/>
          </p:cNvSpPr>
          <p:nvPr>
            <p:ph type="sldNum" idx="53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53B8D689-9EEA-433D-8739-CCA8F57CEA12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2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55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560" name="PlaceHolder 3"/>
          <p:cNvSpPr>
            <a:spLocks noGrp="1"/>
          </p:cNvSpPr>
          <p:nvPr>
            <p:ph type="sldNum" idx="54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806B7F67-C0A0-420E-AC18-E6928A85171C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2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56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563" name="PlaceHolder 3"/>
          <p:cNvSpPr>
            <a:spLocks noGrp="1"/>
          </p:cNvSpPr>
          <p:nvPr>
            <p:ph type="sldNum" idx="55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1739E6CD-5B9C-4585-9A35-B025F23510B3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2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56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566" name="PlaceHolder 3"/>
          <p:cNvSpPr>
            <a:spLocks noGrp="1"/>
          </p:cNvSpPr>
          <p:nvPr>
            <p:ph type="sldNum" idx="56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620BF7B6-4FDA-481A-AD30-085BA8BF826C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2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56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569" name="PlaceHolder 3"/>
          <p:cNvSpPr>
            <a:spLocks noGrp="1"/>
          </p:cNvSpPr>
          <p:nvPr>
            <p:ph type="sldNum" idx="57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4A6CC632-E671-4578-970F-22D9BBDB06B3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50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506" name="PlaceHolder 3"/>
          <p:cNvSpPr>
            <a:spLocks noGrp="1"/>
          </p:cNvSpPr>
          <p:nvPr>
            <p:ph type="sldNum" idx="36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C7232968-5850-4701-A630-BF5C497B0C51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50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-216000">
              <a:lnSpc>
                <a:spcPct val="100000"/>
              </a:lnSpc>
              <a:buNone/>
            </a:pPr>
            <a:r>
              <a:rPr b="0" lang="en-US" sz="2000" spc="-1" strike="noStrike">
                <a:latin typeface="Arial"/>
                <a:ea typeface="Calibri"/>
              </a:rPr>
              <a:t>Utopic project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r>
              <a:rPr b="0" lang="en-US" sz="2000" spc="-1" strike="noStrike">
                <a:latin typeface="Arial"/>
                <a:ea typeface="Calibri"/>
              </a:rPr>
              <a:t>Long term investing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r>
              <a:rPr b="0" lang="en-US" sz="2000" spc="-1" strike="noStrike">
                <a:latin typeface="Arial"/>
                <a:ea typeface="Calibri"/>
              </a:rPr>
              <a:t>Accumulate valuable assets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r>
              <a:rPr b="0" lang="en-US" sz="2000" spc="-1" strike="noStrike">
                <a:latin typeface="Arial"/>
                <a:ea typeface="Calibri"/>
              </a:rPr>
              <a:t>Give hints based on predictions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509" name="PlaceHolder 3"/>
          <p:cNvSpPr>
            <a:spLocks noGrp="1"/>
          </p:cNvSpPr>
          <p:nvPr>
            <p:ph type="sldNum" idx="37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08457E47-B85A-464C-9FF9-5AF74DB9B2D7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51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-216000">
              <a:lnSpc>
                <a:spcPct val="100000"/>
              </a:lnSpc>
              <a:buNone/>
            </a:pPr>
            <a:r>
              <a:rPr b="0" lang="en-US" sz="2000" spc="-1" strike="noStrike">
                <a:latin typeface="Arial"/>
              </a:rPr>
              <a:t>RNN is made to capture values in time.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r>
              <a:rPr b="0" lang="en-US" sz="2000" spc="-1" strike="noStrike">
                <a:latin typeface="Arial"/>
                <a:ea typeface="Calibri"/>
              </a:rPr>
              <a:t>1 core  … chain of structure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r>
              <a:rPr b="0" lang="en-US" sz="2000" spc="-1" strike="noStrike">
                <a:latin typeface="Arial"/>
                <a:ea typeface="Calibri"/>
              </a:rPr>
              <a:t>A briefly explanation about this time base neuronal networks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r>
              <a:rPr b="0" lang="en-US" sz="2000" spc="-1" strike="noStrike">
                <a:latin typeface="Arial"/>
                <a:ea typeface="Calibri"/>
              </a:rPr>
              <a:t>as you may know within each neuron we have a value that is fed with one input and allowed us the obtaining a new outcome.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r>
              <a:rPr b="0" lang="en-US" sz="2000" spc="-1" strike="noStrike">
                <a:latin typeface="Arial"/>
                <a:ea typeface="Calibri"/>
              </a:rPr>
              <a:t>and the big difference with a basic neural network is the recurrence within its network.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r>
              <a:rPr b="0" lang="en-US" sz="2000" spc="-1" strike="noStrike">
                <a:latin typeface="Arial"/>
                <a:ea typeface="Calibri"/>
              </a:rPr>
              <a:t>The problem with long recurrent neural network, is the management of different concepts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512" name="PlaceHolder 3"/>
          <p:cNvSpPr>
            <a:spLocks noGrp="1"/>
          </p:cNvSpPr>
          <p:nvPr>
            <p:ph type="sldNum" idx="38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852FA3B4-A76D-4432-A71C-B8AADF477144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51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-216000">
              <a:lnSpc>
                <a:spcPct val="100000"/>
              </a:lnSpc>
              <a:buNone/>
            </a:pPr>
            <a:r>
              <a:rPr b="0" lang="en-US" sz="2000" spc="-1" strike="noStrike">
                <a:latin typeface="Arial"/>
              </a:rPr>
              <a:t>Is made to capture values in time.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r>
              <a:rPr b="0" lang="en-US" sz="2000" spc="-1" strike="noStrike">
                <a:latin typeface="Arial"/>
              </a:rPr>
              <a:t>Explicitly designed to avoid the long-term dependency problem.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r>
              <a:rPr b="0" lang="en-US" sz="2000" spc="-1" strike="noStrike">
                <a:latin typeface="Arial"/>
                <a:ea typeface="Calibri"/>
              </a:rPr>
              <a:t>In technical terms, this algorithm  is created to avoid the vanishing gradient problem. This means that with RNN the covariance tend to be 0 with long networks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r>
              <a:rPr b="0" lang="en-US" sz="2000" spc="-1" strike="noStrike">
                <a:latin typeface="Arial"/>
                <a:ea typeface="Calibri"/>
              </a:rPr>
              <a:t>Is base with 4 layers inside 1 neuron, it has its own recursion and recurrence beside the connection with the rest of the neuronal network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r>
              <a:rPr b="0" lang="en-US" sz="2000" spc="-1" strike="noStrike">
                <a:latin typeface="Arial"/>
                <a:ea typeface="Calibri"/>
              </a:rPr>
              <a:t>It is applicable to classification, processing and predicting data based on time series, such as in handwriting, speech recognition, machine translation, speech activity detection, robot control, video games, and healthcare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515" name="PlaceHolder 3"/>
          <p:cNvSpPr>
            <a:spLocks noGrp="1"/>
          </p:cNvSpPr>
          <p:nvPr>
            <p:ph type="sldNum" idx="39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31B89597-2BF9-42B6-B5BD-4D7EE07418C2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51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518" name="PlaceHolder 3"/>
          <p:cNvSpPr>
            <a:spLocks noGrp="1"/>
          </p:cNvSpPr>
          <p:nvPr>
            <p:ph type="sldNum" idx="40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F89EFB66-22F5-4046-A2F8-6F63F035E9F9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52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-216000">
              <a:lnSpc>
                <a:spcPct val="100000"/>
              </a:lnSpc>
              <a:buNone/>
            </a:pPr>
            <a:r>
              <a:rPr b="0" lang="en-US" sz="2000" spc="-1" strike="noStrike">
                <a:latin typeface="Arial"/>
                <a:ea typeface="Calibri"/>
              </a:rPr>
              <a:t>Only guidance 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r>
              <a:rPr b="0" lang="en-US" sz="2000" spc="-1" strike="noStrike">
                <a:latin typeface="Arial"/>
                <a:ea typeface="Calibri"/>
              </a:rPr>
              <a:t>Arrange risk taken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r>
              <a:rPr b="0" lang="en-US" sz="2000" spc="-1" strike="noStrike">
                <a:latin typeface="Arial"/>
                <a:ea typeface="Calibri"/>
              </a:rPr>
              <a:t>Submit Limit order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r>
              <a:rPr b="0" lang="en-US" sz="2000" spc="-1" strike="noStrike">
                <a:latin typeface="Arial"/>
                <a:ea typeface="Calibri"/>
              </a:rPr>
              <a:t>Or let the bot decide for them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521" name="PlaceHolder 3"/>
          <p:cNvSpPr>
            <a:spLocks noGrp="1"/>
          </p:cNvSpPr>
          <p:nvPr>
            <p:ph type="sldNum" idx="41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5C252F6D-215C-4544-85BC-FF86B20A9C70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52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524" name="PlaceHolder 3"/>
          <p:cNvSpPr>
            <a:spLocks noGrp="1"/>
          </p:cNvSpPr>
          <p:nvPr>
            <p:ph type="sldNum" idx="42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29E2CEB7-93C2-4DD2-91E7-8F8EFD144B6A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9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9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</p:spTree>
  </p:cSld>
</p:sldLayout>
</file>

<file path=ppt/slideLayouts/slideLayout10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35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35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24F9FB77-73B9-483F-B24B-5DE8FBCCFCB5}" type="slidenum">
              <a:t>&lt;#&gt;</a:t>
            </a:fld>
          </a:p>
        </p:txBody>
      </p:sp>
    </p:spTree>
  </p:cSld>
</p:sldLayout>
</file>

<file path=ppt/slideLayouts/slideLayout10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8CA5DAFF-377B-4572-A898-A1FA51560C5F}" type="slidenum">
              <a:t>&lt;#&gt;</a:t>
            </a:fld>
          </a:p>
        </p:txBody>
      </p:sp>
    </p:spTree>
  </p:cSld>
</p:sldLayout>
</file>

<file path=ppt/slideLayouts/slideLayout10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PlaceHolder 1"/>
          <p:cNvSpPr>
            <a:spLocks noGrp="1"/>
          </p:cNvSpPr>
          <p:nvPr>
            <p:ph type="subTitle"/>
          </p:nvPr>
        </p:nvSpPr>
        <p:spPr>
          <a:xfrm>
            <a:off x="4267080" y="1615680"/>
            <a:ext cx="4179240" cy="706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58466FCC-535C-4CE3-BAD6-62052BBB0B68}" type="slidenum">
              <a:t>&lt;#&gt;</a:t>
            </a:fld>
          </a:p>
        </p:txBody>
      </p:sp>
    </p:spTree>
  </p:cSld>
</p:sldLayout>
</file>

<file path=ppt/slideLayouts/slideLayout10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35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35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35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5067E59A-0DA3-449D-BAF3-DC81604C44F7}" type="slidenum">
              <a:t>&lt;#&gt;</a:t>
            </a:fld>
          </a:p>
        </p:txBody>
      </p:sp>
    </p:spTree>
  </p:cSld>
</p:sldLayout>
</file>

<file path=ppt/slideLayouts/slideLayout10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35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36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361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F487A289-8E6B-4D05-9A0E-23DEBFF13141}" type="slidenum">
              <a:t>&lt;#&gt;</a:t>
            </a:fld>
          </a:p>
        </p:txBody>
      </p:sp>
    </p:spTree>
  </p:cSld>
</p:sldLayout>
</file>

<file path=ppt/slideLayouts/slideLayout10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36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36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36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0E2C7B83-E0B5-412F-A355-D39EA04C423F}" type="slidenum">
              <a:t>&lt;#&gt;</a:t>
            </a:fld>
          </a:p>
        </p:txBody>
      </p:sp>
    </p:spTree>
  </p:cSld>
</p:sldLayout>
</file>

<file path=ppt/slideLayouts/slideLayout10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36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368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50BB926E-152E-4E48-93DA-E4297E2243A3}" type="slidenum">
              <a:t>&lt;#&gt;</a:t>
            </a:fld>
          </a:p>
        </p:txBody>
      </p:sp>
    </p:spTree>
  </p:cSld>
</p:sldLayout>
</file>

<file path=ppt/slideLayouts/slideLayout10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37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37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37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373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C2337FFF-969D-4410-97CA-A6C1142A7C43}" type="slidenum">
              <a:t>&lt;#&gt;</a:t>
            </a:fld>
          </a:p>
        </p:txBody>
      </p:sp>
    </p:spTree>
  </p:cSld>
</p:sldLayout>
</file>

<file path=ppt/slideLayouts/slideLayout10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37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376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377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378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379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380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D1612692-EA20-4C56-B00F-D791047AF451}" type="slidenum">
              <a:t>&lt;#&gt;</a:t>
            </a:fld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86AC81F-08DA-4EE3-AB64-5CB134725F55}" type="slidenum">
              <a:t>&lt;#&gt;</a:t>
            </a:fld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1A2EEA0-554C-4A66-A20D-F9C52F3BD50B}" type="slidenum">
              <a:t>&lt;#&gt;</a:t>
            </a:fld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655444A-5D96-4184-B32A-D23228333AA6}" type="slidenum">
              <a:t>&lt;#&gt;</a:t>
            </a:fld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CDA2A9C-576F-416C-ABC6-4673DE644EA4}" type="slidenum">
              <a:t>&lt;#&gt;</a:t>
            </a:fld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FE52419-9CE5-4015-86FB-A2DB10D3C31F}" type="slidenum">
              <a:t>&lt;#&gt;</a:t>
            </a:fld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subTitle"/>
          </p:nvPr>
        </p:nvSpPr>
        <p:spPr>
          <a:xfrm>
            <a:off x="4267080" y="1615680"/>
            <a:ext cx="4179240" cy="706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F3CF441-F26D-4A59-8254-F09925EFA14D}" type="slidenum">
              <a:t>&lt;#&gt;</a:t>
            </a:fld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5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52C786D-BCBB-45CE-BBEE-07F3157000B7}" type="slidenum">
              <a:t>&lt;#&gt;</a:t>
            </a:fld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63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BEC1A49-A861-4D9C-9724-01E0E6D4C320}" type="slidenum">
              <a:t>&lt;#&gt;</a:t>
            </a:fld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A5CEB7A-E0A9-407E-B137-8CD552469337}" type="slidenum">
              <a:t>&lt;#&gt;</a:t>
            </a:fld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37FB511-5FBA-4C8F-AD79-1DE27CBB2022}" type="slidenum">
              <a:t>&lt;#&gt;</a:t>
            </a:fld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75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CCD38B9-B656-433F-96C5-2797B38099D4}" type="slidenum">
              <a:t>&lt;#&gt;</a:t>
            </a:fld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79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80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81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82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B60A393-8C56-4271-BC81-D393AF8B3520}" type="slidenum">
              <a:t>&lt;#&gt;</a:t>
            </a:fld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9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enorite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subTitle"/>
          </p:nvPr>
        </p:nvSpPr>
        <p:spPr>
          <a:xfrm>
            <a:off x="4267080" y="1615680"/>
            <a:ext cx="4179240" cy="706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9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02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0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1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14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1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17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18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19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20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21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2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3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enorite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subTitle"/>
          </p:nvPr>
        </p:nvSpPr>
        <p:spPr>
          <a:xfrm>
            <a:off x="4267080" y="1615680"/>
            <a:ext cx="4179240" cy="706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3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3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3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3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4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41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4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4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4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4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48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5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5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53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5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56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57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58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59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60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6B25D7F8-C5D6-434B-BB3D-316EE574F9F4}" type="slidenum">
              <a:t>&lt;#&gt;</a:t>
            </a:fld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enorite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70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C39535E3-DA5B-4285-947B-1A1DDCB696CC}" type="slidenum">
              <a:t>&lt;#&gt;</a:t>
            </a:fld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7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665CAD8F-744C-4162-801E-DFE99F40DEF3}" type="slidenum">
              <a:t>&lt;#&gt;</a:t>
            </a:fld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7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7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DB4F80A5-5ABA-4BCE-8C2C-02BCCED0373B}" type="slidenum">
              <a:t>&lt;#&gt;</a:t>
            </a:fld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24D6386A-53E1-451B-8931-7CBB20936364}" type="slidenum">
              <a:t>&lt;#&gt;</a:t>
            </a:fld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subTitle"/>
          </p:nvPr>
        </p:nvSpPr>
        <p:spPr>
          <a:xfrm>
            <a:off x="4267080" y="1615680"/>
            <a:ext cx="4179240" cy="706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46172603-C356-4335-966B-6F134B749D74}" type="slidenum">
              <a:t>&lt;#&gt;</a:t>
            </a:fld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7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8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8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88AFCD41-51C2-479D-9C61-2C8C6B4939F1}" type="slidenum">
              <a:t>&lt;#&gt;</a:t>
            </a:fld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8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8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85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C56ABFCC-1B6E-4082-8611-34BE02214E44}" type="slidenum">
              <a:t>&lt;#&gt;</a:t>
            </a:fld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8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8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8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CFA28857-D5F5-4B25-9007-CF1592712D8E}" type="slidenum">
              <a:t>&lt;#&gt;</a:t>
            </a:fld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9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92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C1783378-9E7F-46E5-AAAC-0C5268B5D4AF}" type="slidenum">
              <a:t>&lt;#&gt;</a:t>
            </a:fld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9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9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9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97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A8115CF3-CDFE-4070-86A2-E42C080537E9}" type="slidenum">
              <a:t>&lt;#&gt;</a:t>
            </a:fld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4267080" y="1615680"/>
            <a:ext cx="4179240" cy="706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9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00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01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02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03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04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49B5D206-41FD-496A-8118-F4428A597A11}" type="slidenum">
              <a:t>&lt;#&gt;</a:t>
            </a:fld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7C9FA236-F0EA-4C31-BF40-1B5621AEFFB0}" type="slidenum">
              <a:t>&lt;#&gt;</a:t>
            </a:fld>
          </a:p>
        </p:txBody>
      </p:sp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1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F8DE7561-A1E1-4C6D-A0D5-74F7118FCC95}" type="slidenum">
              <a:t>&lt;#&gt;</a:t>
            </a:fld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1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E7773FE5-A962-4921-A427-BCE6B6758D20}" type="slidenum">
              <a:t>&lt;#&gt;</a:t>
            </a:fld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2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2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7953F657-7B51-4038-805D-3F637F73B13B}" type="slidenum">
              <a:t>&lt;#&gt;</a:t>
            </a:fld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D644DD8F-2F35-4470-B16B-327303128913}" type="slidenum">
              <a:t>&lt;#&gt;</a:t>
            </a:fld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PlaceHolder 1"/>
          <p:cNvSpPr>
            <a:spLocks noGrp="1"/>
          </p:cNvSpPr>
          <p:nvPr>
            <p:ph type="subTitle"/>
          </p:nvPr>
        </p:nvSpPr>
        <p:spPr>
          <a:xfrm>
            <a:off x="4267080" y="1615680"/>
            <a:ext cx="4179240" cy="706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503CCB71-858A-4D41-AD10-2FE27D67A88F}" type="slidenum">
              <a:t>&lt;#&gt;</a:t>
            </a:fld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2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2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2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197A00FB-D3F0-40BD-9EBD-92A089697809}" type="slidenum">
              <a:t>&lt;#&gt;</a:t>
            </a:fld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2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3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31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E5EE995D-4AF4-40A5-8467-4596E9B7D47B}" type="slidenum">
              <a:t>&lt;#&gt;</a:t>
            </a:fld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3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3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3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86913390-BD6D-4AA4-AA14-FB8F34CA08FB}" type="slidenum">
              <a:t>&lt;#&gt;</a:t>
            </a:fld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3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38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592EAD1C-D032-4C65-9319-18B09012C1A8}" type="slidenum">
              <a:t>&lt;#&gt;</a:t>
            </a:fld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4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4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4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43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B7FCC36C-B92B-457A-9639-4CC6358BA2DE}" type="slidenum">
              <a:t>&lt;#&gt;</a:t>
            </a:fld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4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46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47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48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49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50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A7A7085B-F611-40DA-AAF2-E41F117C5197}" type="slidenum">
              <a:t>&lt;#&gt;</a:t>
            </a:fld>
          </a:p>
        </p:txBody>
      </p:sp>
    </p:spTree>
  </p:cSld>
</p:sldLayout>
</file>

<file path=ppt/slideLayouts/slideLayout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6224BFCF-8895-4CEB-9A91-07736738AB38}" type="slidenum">
              <a:t>&lt;#&gt;</a:t>
            </a:fld>
          </a:p>
        </p:txBody>
      </p:sp>
    </p:spTree>
  </p:cSld>
</p:sldLayout>
</file>

<file path=ppt/slideLayouts/slideLayout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5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62B8B15A-F528-44C9-943F-BD87342ECA1B}" type="slidenum">
              <a:t>&lt;#&gt;</a:t>
            </a:fld>
          </a:p>
        </p:txBody>
      </p:sp>
    </p:spTree>
  </p:cSld>
</p:sldLayout>
</file>

<file path=ppt/slideLayouts/slideLayout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6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1E8AC335-8C25-4B14-B3A7-F26CA54E497D}" type="slidenum">
              <a:t>&lt;#&gt;</a:t>
            </a:fld>
          </a:p>
        </p:txBody>
      </p:sp>
    </p:spTree>
  </p:cSld>
</p:sldLayout>
</file>

<file path=ppt/slideLayouts/slideLayout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6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6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7DDFC1B4-3E74-49F0-BB2E-31923AE1FA07}" type="slidenum">
              <a:t>&lt;#&gt;</a:t>
            </a:fld>
          </a:p>
        </p:txBody>
      </p:sp>
    </p:spTree>
  </p:cSld>
</p:sldLayout>
</file>

<file path=ppt/slideLayouts/slideLayout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A80B8935-5DF3-4A19-9897-1B561AC2D7BD}" type="slidenum">
              <a:t>&lt;#&gt;</a:t>
            </a:fld>
          </a:p>
        </p:txBody>
      </p:sp>
    </p:spTree>
  </p:cSld>
</p:sldLayout>
</file>

<file path=ppt/slideLayouts/slideLayout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PlaceHolder 1"/>
          <p:cNvSpPr>
            <a:spLocks noGrp="1"/>
          </p:cNvSpPr>
          <p:nvPr>
            <p:ph type="subTitle"/>
          </p:nvPr>
        </p:nvSpPr>
        <p:spPr>
          <a:xfrm>
            <a:off x="4267080" y="1615680"/>
            <a:ext cx="4179240" cy="706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523924CA-925B-4E59-A42B-88674F4CA4BD}" type="slidenum">
              <a:t>&lt;#&gt;</a:t>
            </a:fld>
          </a:p>
        </p:txBody>
      </p:sp>
    </p:spTree>
  </p:cSld>
</p:sldLayout>
</file>

<file path=ppt/slideLayouts/slideLayout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6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6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7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02DF838B-3EC6-4BAE-9A79-712D2ACEB257}" type="slidenum">
              <a:t>&lt;#&gt;</a:t>
            </a:fld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</p:spTree>
  </p:cSld>
</p:sldLayout>
</file>

<file path=ppt/slideLayouts/slideLayout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7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7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74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B909FDE1-60EC-482A-B25C-F70447078E53}" type="slidenum">
              <a:t>&lt;#&gt;</a:t>
            </a:fld>
          </a:p>
        </p:txBody>
      </p:sp>
    </p:spTree>
  </p:cSld>
</p:sldLayout>
</file>

<file path=ppt/slideLayouts/slideLayout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7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7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7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CB490D6E-8280-49F3-ADA6-53CE237076E7}" type="slidenum">
              <a:t>&lt;#&gt;</a:t>
            </a:fld>
          </a:p>
        </p:txBody>
      </p:sp>
    </p:spTree>
  </p:cSld>
</p:sldLayout>
</file>

<file path=ppt/slideLayouts/slideLayout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8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81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1FA9B97A-D821-4FAB-98D8-68655DB6791F}" type="slidenum">
              <a:t>&lt;#&gt;</a:t>
            </a:fld>
          </a:p>
        </p:txBody>
      </p:sp>
    </p:spTree>
  </p:cSld>
</p:sldLayout>
</file>

<file path=ppt/slideLayouts/slideLayout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8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8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8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86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5B1D2364-16AD-4C79-A0E6-8D27D069DECC}" type="slidenum">
              <a:t>&lt;#&gt;</a:t>
            </a:fld>
          </a:p>
        </p:txBody>
      </p:sp>
    </p:spTree>
  </p:cSld>
</p:sldLayout>
</file>

<file path=ppt/slideLayouts/slideLayout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8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89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90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91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92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93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D2A50CA6-AAE5-4AB6-8A2C-FF22E37C367E}" type="slidenum">
              <a:t>&lt;#&gt;</a:t>
            </a:fld>
          </a:p>
        </p:txBody>
      </p:sp>
    </p:spTree>
  </p:cSld>
</p:sldLayout>
</file>

<file path=ppt/slideLayouts/slideLayout8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F3007AE5-DF14-4E4E-BC58-204A11728BCA}" type="slidenum">
              <a:t>&lt;#&gt;</a:t>
            </a:fld>
          </a:p>
        </p:txBody>
      </p:sp>
    </p:spTree>
  </p:cSld>
</p:sldLayout>
</file>

<file path=ppt/slideLayouts/slideLayout8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300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20AA0C4B-778F-4A91-A115-1100E7D36BE5}" type="slidenum">
              <a:t>&lt;#&gt;</a:t>
            </a:fld>
          </a:p>
        </p:txBody>
      </p:sp>
    </p:spTree>
  </p:cSld>
</p:sldLayout>
</file>

<file path=ppt/slideLayouts/slideLayout8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30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005B809F-2136-4E31-9DDF-FD5EC81BE5CE}" type="slidenum">
              <a:t>&lt;#&gt;</a:t>
            </a:fld>
          </a:p>
        </p:txBody>
      </p:sp>
    </p:spTree>
  </p:cSld>
</p:sldLayout>
</file>

<file path=ppt/slideLayouts/slideLayout8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30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30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FFFEB33B-E9B5-4A6B-8806-AF47E61FF8B2}" type="slidenum">
              <a:t>&lt;#&gt;</a:t>
            </a:fld>
          </a:p>
        </p:txBody>
      </p:sp>
    </p:spTree>
  </p:cSld>
</p:sldLayout>
</file>

<file path=ppt/slideLayouts/slideLayout8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D8CF7CE2-5DBB-4893-95BB-DB2C99960D5F}" type="slidenum">
              <a:t>&lt;#&gt;</a:t>
            </a:fld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</p:spTree>
  </p:cSld>
</p:sldLayout>
</file>

<file path=ppt/slideLayouts/slideLayout9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PlaceHolder 1"/>
          <p:cNvSpPr>
            <a:spLocks noGrp="1"/>
          </p:cNvSpPr>
          <p:nvPr>
            <p:ph type="subTitle"/>
          </p:nvPr>
        </p:nvSpPr>
        <p:spPr>
          <a:xfrm>
            <a:off x="4267080" y="1615680"/>
            <a:ext cx="4179240" cy="706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A5B319BA-9FED-4537-B436-1361E0A7178E}" type="slidenum">
              <a:t>&lt;#&gt;</a:t>
            </a:fld>
          </a:p>
        </p:txBody>
      </p:sp>
    </p:spTree>
  </p:cSld>
</p:sldLayout>
</file>

<file path=ppt/slideLayouts/slideLayout9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30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31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31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B2CA234B-2003-4BA3-9EEB-E92AF62D25F3}" type="slidenum">
              <a:t>&lt;#&gt;</a:t>
            </a:fld>
          </a:p>
        </p:txBody>
      </p:sp>
    </p:spTree>
  </p:cSld>
</p:sldLayout>
</file>

<file path=ppt/slideLayouts/slideLayout9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31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31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315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A9A5B2C0-169F-48A9-8840-8E029D034725}" type="slidenum">
              <a:t>&lt;#&gt;</a:t>
            </a:fld>
          </a:p>
        </p:txBody>
      </p:sp>
    </p:spTree>
  </p:cSld>
</p:sldLayout>
</file>

<file path=ppt/slideLayouts/slideLayout9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31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31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31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3B40A96E-8F0F-47BC-9CCA-256C8E84A7F5}" type="slidenum">
              <a:t>&lt;#&gt;</a:t>
            </a:fld>
          </a:p>
        </p:txBody>
      </p:sp>
    </p:spTree>
  </p:cSld>
</p:sldLayout>
</file>

<file path=ppt/slideLayouts/slideLayout9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32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322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7D4254A9-7116-4E08-9BB4-C0849BB087C9}" type="slidenum">
              <a:t>&lt;#&gt;</a:t>
            </a:fld>
          </a:p>
        </p:txBody>
      </p:sp>
    </p:spTree>
  </p:cSld>
</p:sldLayout>
</file>

<file path=ppt/slideLayouts/slideLayout9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32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32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32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327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B4BE12E8-F830-4422-9A49-4579840127AE}" type="slidenum">
              <a:t>&lt;#&gt;</a:t>
            </a:fld>
          </a:p>
        </p:txBody>
      </p:sp>
    </p:spTree>
  </p:cSld>
</p:sldLayout>
</file>

<file path=ppt/slideLayouts/slideLayout9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32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330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331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332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333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334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BABBFD22-E860-433D-B62A-F0F8E81A1011}" type="slidenum">
              <a:t>&lt;#&gt;</a:t>
            </a:fld>
          </a:p>
        </p:txBody>
      </p:sp>
    </p:spTree>
  </p:cSld>
</p:sldLayout>
</file>

<file path=ppt/slideLayouts/slideLayout9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CBD74671-C519-46D8-AC28-71F591186A4E}" type="slidenum">
              <a:t>&lt;#&gt;</a:t>
            </a:fld>
          </a:p>
        </p:txBody>
      </p:sp>
    </p:spTree>
  </p:cSld>
</p:sldLayout>
</file>

<file path=ppt/slideLayouts/slideLayout9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34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D75DEB9A-5AE0-4A73-A84B-6CD842204CA4}" type="slidenum">
              <a:t>&lt;#&gt;</a:t>
            </a:fld>
          </a:p>
        </p:txBody>
      </p:sp>
    </p:spTree>
  </p:cSld>
</p:sldLayout>
</file>

<file path=ppt/slideLayouts/slideLayout9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34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482D65B3-E3A4-4776-A728-A4D6854EE94A}" type="slidenum">
              <a:t>&lt;#&gt;</a:t>
            </a:fld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49.xml"/><Relationship Id="rId3" Type="http://schemas.openxmlformats.org/officeDocument/2006/relationships/slideLayout" Target="../slideLayouts/slideLayout50.xml"/><Relationship Id="rId4" Type="http://schemas.openxmlformats.org/officeDocument/2006/relationships/slideLayout" Target="../slideLayouts/slideLayout51.xml"/><Relationship Id="rId5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4.xml"/><Relationship Id="rId8" Type="http://schemas.openxmlformats.org/officeDocument/2006/relationships/slideLayout" Target="../slideLayouts/slideLayout55.xml"/><Relationship Id="rId9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3.xml"/><Relationship Id="rId5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5.xml"/><Relationship Id="rId7" Type="http://schemas.openxmlformats.org/officeDocument/2006/relationships/slideLayout" Target="../slideLayouts/slideLayout66.xml"/><Relationship Id="rId8" Type="http://schemas.openxmlformats.org/officeDocument/2006/relationships/slideLayout" Target="../slideLayouts/slideLayout67.xml"/><Relationship Id="rId9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69.xml"/><Relationship Id="rId11" Type="http://schemas.openxmlformats.org/officeDocument/2006/relationships/slideLayout" Target="../slideLayouts/slideLayout70.xml"/><Relationship Id="rId12" Type="http://schemas.openxmlformats.org/officeDocument/2006/relationships/slideLayout" Target="../slideLayouts/slideLayout71.xml"/><Relationship Id="rId13" Type="http://schemas.openxmlformats.org/officeDocument/2006/relationships/slideLayout" Target="../slideLayouts/slideLayout72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slideLayout" Target="../slideLayouts/slideLayout73.xml"/><Relationship Id="rId3" Type="http://schemas.openxmlformats.org/officeDocument/2006/relationships/slideLayout" Target="../slideLayouts/slideLayout74.xml"/><Relationship Id="rId4" Type="http://schemas.openxmlformats.org/officeDocument/2006/relationships/slideLayout" Target="../slideLayouts/slideLayout75.xml"/><Relationship Id="rId5" Type="http://schemas.openxmlformats.org/officeDocument/2006/relationships/slideLayout" Target="../slideLayouts/slideLayout76.xml"/><Relationship Id="rId6" Type="http://schemas.openxmlformats.org/officeDocument/2006/relationships/slideLayout" Target="../slideLayouts/slideLayout77.xml"/><Relationship Id="rId7" Type="http://schemas.openxmlformats.org/officeDocument/2006/relationships/slideLayout" Target="../slideLayouts/slideLayout78.xml"/><Relationship Id="rId8" Type="http://schemas.openxmlformats.org/officeDocument/2006/relationships/slideLayout" Target="../slideLayouts/slideLayout79.xml"/><Relationship Id="rId9" Type="http://schemas.openxmlformats.org/officeDocument/2006/relationships/slideLayout" Target="../slideLayouts/slideLayout80.xml"/><Relationship Id="rId10" Type="http://schemas.openxmlformats.org/officeDocument/2006/relationships/slideLayout" Target="../slideLayouts/slideLayout81.xml"/><Relationship Id="rId11" Type="http://schemas.openxmlformats.org/officeDocument/2006/relationships/slideLayout" Target="../slideLayouts/slideLayout82.xml"/><Relationship Id="rId12" Type="http://schemas.openxmlformats.org/officeDocument/2006/relationships/slideLayout" Target="../slideLayouts/slideLayout83.xml"/><Relationship Id="rId13" Type="http://schemas.openxmlformats.org/officeDocument/2006/relationships/slideLayout" Target="../slideLayouts/slideLayout84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85.xml"/><Relationship Id="rId4" Type="http://schemas.openxmlformats.org/officeDocument/2006/relationships/slideLayout" Target="../slideLayouts/slideLayout86.xml"/><Relationship Id="rId5" Type="http://schemas.openxmlformats.org/officeDocument/2006/relationships/slideLayout" Target="../slideLayouts/slideLayout87.xml"/><Relationship Id="rId6" Type="http://schemas.openxmlformats.org/officeDocument/2006/relationships/slideLayout" Target="../slideLayouts/slideLayout88.xml"/><Relationship Id="rId7" Type="http://schemas.openxmlformats.org/officeDocument/2006/relationships/slideLayout" Target="../slideLayouts/slideLayout89.xml"/><Relationship Id="rId8" Type="http://schemas.openxmlformats.org/officeDocument/2006/relationships/slideLayout" Target="../slideLayouts/slideLayout90.xml"/><Relationship Id="rId9" Type="http://schemas.openxmlformats.org/officeDocument/2006/relationships/slideLayout" Target="../slideLayouts/slideLayout91.xml"/><Relationship Id="rId10" Type="http://schemas.openxmlformats.org/officeDocument/2006/relationships/slideLayout" Target="../slideLayouts/slideLayout92.xml"/><Relationship Id="rId11" Type="http://schemas.openxmlformats.org/officeDocument/2006/relationships/slideLayout" Target="../slideLayouts/slideLayout93.xml"/><Relationship Id="rId12" Type="http://schemas.openxmlformats.org/officeDocument/2006/relationships/slideLayout" Target="../slideLayouts/slideLayout94.xml"/><Relationship Id="rId13" Type="http://schemas.openxmlformats.org/officeDocument/2006/relationships/slideLayout" Target="../slideLayouts/slideLayout95.xml"/><Relationship Id="rId14" Type="http://schemas.openxmlformats.org/officeDocument/2006/relationships/slideLayout" Target="../slideLayouts/slideLayout96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slideLayout" Target="../slideLayouts/slideLayout97.xml"/><Relationship Id="rId3" Type="http://schemas.openxmlformats.org/officeDocument/2006/relationships/slideLayout" Target="../slideLayouts/slideLayout98.xml"/><Relationship Id="rId4" Type="http://schemas.openxmlformats.org/officeDocument/2006/relationships/slideLayout" Target="../slideLayouts/slideLayout99.xml"/><Relationship Id="rId5" Type="http://schemas.openxmlformats.org/officeDocument/2006/relationships/slideLayout" Target="../slideLayouts/slideLayout100.xml"/><Relationship Id="rId6" Type="http://schemas.openxmlformats.org/officeDocument/2006/relationships/slideLayout" Target="../slideLayouts/slideLayout101.xml"/><Relationship Id="rId7" Type="http://schemas.openxmlformats.org/officeDocument/2006/relationships/slideLayout" Target="../slideLayouts/slideLayout102.xml"/><Relationship Id="rId8" Type="http://schemas.openxmlformats.org/officeDocument/2006/relationships/slideLayout" Target="../slideLayouts/slideLayout103.xml"/><Relationship Id="rId9" Type="http://schemas.openxmlformats.org/officeDocument/2006/relationships/slideLayout" Target="../slideLayouts/slideLayout104.xml"/><Relationship Id="rId10" Type="http://schemas.openxmlformats.org/officeDocument/2006/relationships/slideLayout" Target="../slideLayouts/slideLayout105.xml"/><Relationship Id="rId11" Type="http://schemas.openxmlformats.org/officeDocument/2006/relationships/slideLayout" Target="../slideLayouts/slideLayout106.xml"/><Relationship Id="rId12" Type="http://schemas.openxmlformats.org/officeDocument/2006/relationships/slideLayout" Target="../slideLayouts/slideLayout107.xml"/><Relationship Id="rId13" Type="http://schemas.openxmlformats.org/officeDocument/2006/relationships/slideLayout" Target="../slideLayouts/slideLayout10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6441840" y="3329640"/>
            <a:ext cx="4941360" cy="32000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3600" spc="148" strike="noStrike" cap="all">
                <a:solidFill>
                  <a:srgbClr val="000000"/>
                </a:solidFill>
                <a:latin typeface="Tenorite"/>
              </a:rPr>
              <a:t>CLICK TO add title</a:t>
            </a:r>
            <a:endParaRPr b="0" lang="en-US" sz="3600" spc="-1" strike="noStrike">
              <a:solidFill>
                <a:srgbClr val="000000"/>
              </a:solidFill>
              <a:latin typeface="Tenorite"/>
            </a:endParaRPr>
          </a:p>
        </p:txBody>
      </p:sp>
      <p:pic>
        <p:nvPicPr>
          <p:cNvPr id="1" name="Graphic 7" descr=""/>
          <p:cNvPicPr/>
          <p:nvPr/>
        </p:nvPicPr>
        <p:blipFill>
          <a:blip r:embed="rId2"/>
          <a:srcRect l="9357" t="23648" r="0" b="0"/>
          <a:stretch/>
        </p:blipFill>
        <p:spPr>
          <a:xfrm>
            <a:off x="0" y="0"/>
            <a:ext cx="9487800" cy="505404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Tenorite"/>
              </a:rPr>
              <a:t>Click to edit the outline text format</a:t>
            </a:r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Tenorite"/>
              </a:rPr>
              <a:t>Second Outline Level</a:t>
            </a:r>
            <a:endParaRPr b="0" lang="en-US" sz="2000" spc="-1" strike="noStrike">
              <a:solidFill>
                <a:srgbClr val="000000"/>
              </a:solidFill>
              <a:latin typeface="Tenorite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Tenorite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Tenorite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Tenorite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Tenorite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Tenorite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Tenorite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Tenorite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Tenorite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Tenorite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Tenorite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1322280" y="268200"/>
            <a:ext cx="7287840" cy="212076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/>
          </a:bodyPr>
          <a:p>
            <a:pPr>
              <a:lnSpc>
                <a:spcPct val="90000"/>
              </a:lnSpc>
              <a:buNone/>
            </a:pPr>
            <a:r>
              <a:rPr b="0" lang="en-US" sz="2800" spc="148" strike="noStrike" cap="all">
                <a:solidFill>
                  <a:srgbClr val="000000"/>
                </a:solidFill>
                <a:latin typeface="Tenorite"/>
              </a:rPr>
              <a:t>CLICK TO add title</a:t>
            </a:r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body"/>
          </p:nvPr>
        </p:nvSpPr>
        <p:spPr>
          <a:xfrm>
            <a:off x="1322280" y="2763000"/>
            <a:ext cx="7287840" cy="34066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US" sz="1800" spc="49" strike="noStrike">
                <a:solidFill>
                  <a:srgbClr val="000000"/>
                </a:solidFill>
                <a:latin typeface="Tenorite"/>
              </a:rPr>
              <a:t>Click to add content</a:t>
            </a:r>
            <a:endParaRPr b="0" lang="en-US" sz="1800" spc="-1" strike="noStrike">
              <a:solidFill>
                <a:srgbClr val="000000"/>
              </a:solidFill>
              <a:latin typeface="Tenorite"/>
            </a:endParaRPr>
          </a:p>
          <a:p>
            <a:pPr lvl="1" marL="283320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1800" spc="49" strike="noStrike">
                <a:solidFill>
                  <a:srgbClr val="000000"/>
                </a:solidFill>
                <a:latin typeface="Tenorite"/>
              </a:rPr>
              <a:t>Second level</a:t>
            </a:r>
            <a:endParaRPr b="0" lang="en-US" sz="1800" spc="-1" strike="noStrike">
              <a:solidFill>
                <a:srgbClr val="000000"/>
              </a:solidFill>
              <a:latin typeface="Tenorite"/>
            </a:endParaRPr>
          </a:p>
          <a:p>
            <a:pPr lvl="2" marL="567000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1800" spc="49" strike="noStrike">
                <a:solidFill>
                  <a:srgbClr val="000000"/>
                </a:solidFill>
                <a:latin typeface="Tenorite"/>
              </a:rPr>
              <a:t>Third level</a:t>
            </a:r>
            <a:endParaRPr b="0" lang="en-US" sz="1800" spc="-1" strike="noStrike">
              <a:solidFill>
                <a:srgbClr val="000000"/>
              </a:solidFill>
              <a:latin typeface="Tenorite"/>
            </a:endParaRPr>
          </a:p>
          <a:p>
            <a:pPr lvl="3" marL="859680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1800" spc="49" strike="noStrike">
                <a:solidFill>
                  <a:srgbClr val="000000"/>
                </a:solidFill>
                <a:latin typeface="Tenorite"/>
              </a:rPr>
              <a:t>Fourth level</a:t>
            </a:r>
            <a:endParaRPr b="0" lang="en-US" sz="1800" spc="-1" strike="noStrike">
              <a:solidFill>
                <a:srgbClr val="000000"/>
              </a:solidFill>
              <a:latin typeface="Tenorite"/>
            </a:endParaRPr>
          </a:p>
          <a:p>
            <a:pPr lvl="4" marL="1143000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1800" spc="49" strike="noStrike">
                <a:solidFill>
                  <a:srgbClr val="000000"/>
                </a:solidFill>
                <a:latin typeface="Tenorite"/>
              </a:rPr>
              <a:t>Fifth level</a:t>
            </a:r>
            <a:endParaRPr b="0" lang="en-US" sz="1800" spc="-1" strike="noStrike">
              <a:solidFill>
                <a:srgbClr val="000000"/>
              </a:solidFill>
              <a:latin typeface="Tenorite"/>
            </a:endParaRPr>
          </a:p>
        </p:txBody>
      </p:sp>
      <p:grpSp>
        <p:nvGrpSpPr>
          <p:cNvPr id="41" name="Group 8"/>
          <p:cNvGrpSpPr/>
          <p:nvPr/>
        </p:nvGrpSpPr>
        <p:grpSpPr>
          <a:xfrm>
            <a:off x="9096120" y="-25200"/>
            <a:ext cx="3095640" cy="6883200"/>
            <a:chOff x="9096120" y="-25200"/>
            <a:chExt cx="3095640" cy="6883200"/>
          </a:xfrm>
        </p:grpSpPr>
        <p:sp>
          <p:nvSpPr>
            <p:cNvPr id="42" name="Straight Connector 9"/>
            <p:cNvSpPr/>
            <p:nvPr/>
          </p:nvSpPr>
          <p:spPr>
            <a:xfrm>
              <a:off x="9096120" y="1496880"/>
              <a:ext cx="3095640" cy="36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3" name="Straight Connector 10"/>
            <p:cNvSpPr/>
            <p:nvPr/>
          </p:nvSpPr>
          <p:spPr>
            <a:xfrm flipH="1">
              <a:off x="9381600" y="-25200"/>
              <a:ext cx="2810160" cy="688320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44" name="Straight Connector 11"/>
          <p:cNvSpPr/>
          <p:nvPr/>
        </p:nvSpPr>
        <p:spPr>
          <a:xfrm flipV="1">
            <a:off x="0" y="-25200"/>
            <a:ext cx="1210320" cy="204768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" name="PlaceHolder 3"/>
          <p:cNvSpPr>
            <a:spLocks noGrp="1"/>
          </p:cNvSpPr>
          <p:nvPr>
            <p:ph type="ftr" idx="1"/>
          </p:nvPr>
        </p:nvSpPr>
        <p:spPr>
          <a:xfrm>
            <a:off x="1333440" y="6356520"/>
            <a:ext cx="381888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b="0" lang="en-US" sz="900" spc="-1" strike="noStrike">
                <a:solidFill>
                  <a:srgbClr val="8b8b8b"/>
                </a:solidFill>
                <a:latin typeface="Tenorite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b="0" lang="en-US" sz="900" spc="-1" strike="noStrike">
                <a:solidFill>
                  <a:srgbClr val="8b8b8b"/>
                </a:solidFill>
                <a:latin typeface="Tenorite"/>
              </a:rPr>
              <a:t>&lt;footer&gt;</a:t>
            </a:r>
            <a:endParaRPr b="0" lang="en-US" sz="900" spc="-1" strike="noStrike">
              <a:latin typeface="Times New Roman"/>
            </a:endParaRPr>
          </a:p>
        </p:txBody>
      </p:sp>
      <p:sp>
        <p:nvSpPr>
          <p:cNvPr id="46" name="PlaceHolder 4"/>
          <p:cNvSpPr>
            <a:spLocks noGrp="1"/>
          </p:cNvSpPr>
          <p:nvPr>
            <p:ph type="sldNum" idx="2"/>
          </p:nvPr>
        </p:nvSpPr>
        <p:spPr>
          <a:xfrm>
            <a:off x="10373400" y="6356520"/>
            <a:ext cx="98712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900" spc="-1" strike="noStrike">
                <a:solidFill>
                  <a:srgbClr val="8b8b8b"/>
                </a:solidFill>
                <a:latin typeface="Tenorite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46831FD7-246A-492B-A2CB-887FC1BC8D41}" type="slidenum">
              <a:rPr b="0" lang="en-US" sz="900" spc="-1" strike="noStrike">
                <a:solidFill>
                  <a:srgbClr val="8b8b8b"/>
                </a:solidFill>
                <a:latin typeface="Tenorite"/>
              </a:rPr>
              <a:t>&lt;number&gt;</a:t>
            </a:fld>
            <a:endParaRPr b="0" lang="en-US" sz="9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6991200" y="487800"/>
            <a:ext cx="4179240" cy="33764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3600" spc="148" strike="noStrike" cap="all">
                <a:solidFill>
                  <a:srgbClr val="ffffff"/>
                </a:solidFill>
                <a:latin typeface="Tenorite"/>
              </a:rPr>
              <a:t>CLICK TO add title</a:t>
            </a:r>
            <a:endParaRPr b="0" lang="en-US" sz="36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84" name="Straight Connector 6"/>
          <p:cNvSpPr/>
          <p:nvPr/>
        </p:nvSpPr>
        <p:spPr>
          <a:xfrm>
            <a:off x="3990600" y="0"/>
            <a:ext cx="1126080" cy="251208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5" name="PlaceHolder 2"/>
          <p:cNvSpPr>
            <a:spLocks noGrp="1"/>
          </p:cNvSpPr>
          <p:nvPr>
            <p:ph type="body"/>
          </p:nvPr>
        </p:nvSpPr>
        <p:spPr>
          <a:xfrm>
            <a:off x="0" y="-5040"/>
            <a:ext cx="6575760" cy="6872400"/>
          </a:xfrm>
          <a:prstGeom prst="rect">
            <a:avLst/>
          </a:prstGeom>
          <a:noFill/>
          <a:ln w="0">
            <a:noFill/>
          </a:ln>
        </p:spPr>
        <p:txBody>
          <a:bodyPr lIns="182880" rIns="90000" tIns="182880" bIns="91440" anchor="t">
            <a:norm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ffffff"/>
                </a:solidFill>
                <a:latin typeface="Tenorite"/>
              </a:rPr>
              <a:t>Click icon to add picture</a:t>
            </a:r>
            <a:endParaRPr b="0" lang="en-US" sz="2000" spc="-1" strike="noStrike">
              <a:solidFill>
                <a:srgbClr val="000000"/>
              </a:solidFill>
              <a:latin typeface="Tenorite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6991200" y="406440"/>
            <a:ext cx="4179240" cy="34574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3600" spc="148" strike="noStrike" cap="all">
                <a:solidFill>
                  <a:srgbClr val="ffffff"/>
                </a:solidFill>
                <a:latin typeface="Tenorite"/>
              </a:rPr>
              <a:t>CLICK TO add title</a:t>
            </a:r>
            <a:endParaRPr b="0" lang="en-US" sz="3600" spc="-1" strike="noStrike">
              <a:solidFill>
                <a:srgbClr val="000000"/>
              </a:solidFill>
              <a:latin typeface="Tenorite"/>
            </a:endParaRPr>
          </a:p>
        </p:txBody>
      </p:sp>
      <p:pic>
        <p:nvPicPr>
          <p:cNvPr id="123" name="Graphic 3" descr=""/>
          <p:cNvPicPr/>
          <p:nvPr/>
        </p:nvPicPr>
        <p:blipFill>
          <a:blip r:embed="rId2"/>
          <a:stretch/>
        </p:blipFill>
        <p:spPr>
          <a:xfrm>
            <a:off x="0" y="828720"/>
            <a:ext cx="5876640" cy="5200200"/>
          </a:xfrm>
          <a:prstGeom prst="rect">
            <a:avLst/>
          </a:prstGeom>
          <a:ln w="0">
            <a:noFill/>
          </a:ln>
        </p:spPr>
      </p:pic>
      <p:sp>
        <p:nvSpPr>
          <p:cNvPr id="1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Tenorite"/>
              </a:rPr>
              <a:t>Click to edit the outline text format</a:t>
            </a:r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Tenorite"/>
              </a:rPr>
              <a:t>Second Outline Level</a:t>
            </a:r>
            <a:endParaRPr b="0" lang="en-US" sz="2000" spc="-1" strike="noStrike">
              <a:solidFill>
                <a:srgbClr val="000000"/>
              </a:solidFill>
              <a:latin typeface="Tenorite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Tenorite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Tenorite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Tenorite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Tenorite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Tenorite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Tenorite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Tenorite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Tenorite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Tenorite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Tenorite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838080" y="895320"/>
            <a:ext cx="3247200" cy="19173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0" lang="en-US" sz="2400" spc="148" strike="noStrike" cap="all">
                <a:solidFill>
                  <a:srgbClr val="000000"/>
                </a:solidFill>
                <a:latin typeface="Tenorite"/>
              </a:rPr>
              <a:t>CLICK TO add title</a:t>
            </a:r>
            <a:endParaRPr b="0" lang="en-US" sz="24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62" name="PlaceHolder 2"/>
          <p:cNvSpPr>
            <a:spLocks noGrp="1"/>
          </p:cNvSpPr>
          <p:nvPr>
            <p:ph type="body"/>
          </p:nvPr>
        </p:nvSpPr>
        <p:spPr>
          <a:xfrm>
            <a:off x="838080" y="2813040"/>
            <a:ext cx="3247200" cy="3238200"/>
          </a:xfrm>
          <a:prstGeom prst="rect">
            <a:avLst/>
          </a:prstGeom>
          <a:noFill/>
          <a:ln w="0">
            <a:noFill/>
          </a:ln>
        </p:spPr>
        <p:txBody>
          <a:bodyPr tIns="0" anchor="t">
            <a:normAutofit/>
          </a:bodyPr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800" spc="49" strike="noStrike">
                <a:solidFill>
                  <a:srgbClr val="000000"/>
                </a:solidFill>
                <a:latin typeface="Tenorite"/>
              </a:rPr>
              <a:t>Click to add content</a:t>
            </a:r>
            <a:endParaRPr b="0" lang="en-US" sz="1800" spc="-1" strike="noStrike">
              <a:solidFill>
                <a:srgbClr val="000000"/>
              </a:solidFill>
              <a:latin typeface="Tenorite"/>
            </a:endParaRPr>
          </a:p>
          <a:p>
            <a:pPr lvl="1" marL="283320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1800" spc="49" strike="noStrike">
                <a:solidFill>
                  <a:srgbClr val="000000"/>
                </a:solidFill>
                <a:latin typeface="Tenorite"/>
              </a:rPr>
              <a:t>Second level</a:t>
            </a:r>
            <a:endParaRPr b="0" lang="en-US" sz="1800" spc="-1" strike="noStrike">
              <a:solidFill>
                <a:srgbClr val="000000"/>
              </a:solidFill>
              <a:latin typeface="Tenorite"/>
            </a:endParaRPr>
          </a:p>
          <a:p>
            <a:pPr lvl="2" marL="567000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1800" spc="49" strike="noStrike">
                <a:solidFill>
                  <a:srgbClr val="000000"/>
                </a:solidFill>
                <a:latin typeface="Tenorite"/>
              </a:rPr>
              <a:t>Third level</a:t>
            </a:r>
            <a:endParaRPr b="0" lang="en-US" sz="1800" spc="-1" strike="noStrike">
              <a:solidFill>
                <a:srgbClr val="000000"/>
              </a:solidFill>
              <a:latin typeface="Tenorite"/>
            </a:endParaRPr>
          </a:p>
          <a:p>
            <a:pPr lvl="3" marL="859680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1800" spc="49" strike="noStrike">
                <a:solidFill>
                  <a:srgbClr val="000000"/>
                </a:solidFill>
                <a:latin typeface="Tenorite"/>
              </a:rPr>
              <a:t>Fourth level</a:t>
            </a:r>
            <a:endParaRPr b="0" lang="en-US" sz="1800" spc="-1" strike="noStrike">
              <a:solidFill>
                <a:srgbClr val="000000"/>
              </a:solidFill>
              <a:latin typeface="Tenorite"/>
            </a:endParaRPr>
          </a:p>
          <a:p>
            <a:pPr lvl="4" marL="1152000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1800" spc="49" strike="noStrike">
                <a:solidFill>
                  <a:srgbClr val="000000"/>
                </a:solidFill>
                <a:latin typeface="Tenorite"/>
              </a:rPr>
              <a:t>Fifth level</a:t>
            </a:r>
            <a:endParaRPr b="0" lang="en-US" sz="1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63" name="PlaceHolder 3"/>
          <p:cNvSpPr>
            <a:spLocks noGrp="1"/>
          </p:cNvSpPr>
          <p:nvPr>
            <p:ph type="body"/>
          </p:nvPr>
        </p:nvSpPr>
        <p:spPr>
          <a:xfrm>
            <a:off x="4216320" y="896040"/>
            <a:ext cx="7137000" cy="5115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Tenorite"/>
              </a:rPr>
              <a:t>Click icon to add table</a:t>
            </a:r>
            <a:endParaRPr b="0" lang="en-US" sz="20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64" name="PlaceHolder 4"/>
          <p:cNvSpPr>
            <a:spLocks noGrp="1"/>
          </p:cNvSpPr>
          <p:nvPr>
            <p:ph type="ftr" idx="3"/>
          </p:nvPr>
        </p:nvSpPr>
        <p:spPr>
          <a:xfrm>
            <a:off x="731520" y="6356520"/>
            <a:ext cx="381888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b="0" lang="en-US" sz="900" spc="-1" strike="noStrike">
                <a:solidFill>
                  <a:srgbClr val="8b8b8b"/>
                </a:solidFill>
                <a:latin typeface="Tenorite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b="0" lang="en-US" sz="900" spc="-1" strike="noStrike">
                <a:solidFill>
                  <a:srgbClr val="8b8b8b"/>
                </a:solidFill>
                <a:latin typeface="Tenorite"/>
              </a:rPr>
              <a:t>&lt;footer&gt;</a:t>
            </a:r>
            <a:endParaRPr b="0" lang="en-US" sz="900" spc="-1" strike="noStrike">
              <a:latin typeface="Times New Roman"/>
            </a:endParaRPr>
          </a:p>
        </p:txBody>
      </p:sp>
      <p:sp>
        <p:nvSpPr>
          <p:cNvPr id="165" name="PlaceHolder 5"/>
          <p:cNvSpPr>
            <a:spLocks noGrp="1"/>
          </p:cNvSpPr>
          <p:nvPr>
            <p:ph type="sldNum" idx="4"/>
          </p:nvPr>
        </p:nvSpPr>
        <p:spPr>
          <a:xfrm>
            <a:off x="10373400" y="6356520"/>
            <a:ext cx="98712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900" spc="-1" strike="noStrike">
                <a:solidFill>
                  <a:srgbClr val="8b8b8b"/>
                </a:solidFill>
                <a:latin typeface="Tenorite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5E81BDFE-3417-493B-B798-A328A5F639F6}" type="slidenum">
              <a:rPr b="0" lang="en-US" sz="900" spc="-1" strike="noStrike">
                <a:solidFill>
                  <a:srgbClr val="8b8b8b"/>
                </a:solidFill>
                <a:latin typeface="Tenorite"/>
              </a:rPr>
              <a:t>&lt;number&gt;</a:t>
            </a:fld>
            <a:endParaRPr b="0" lang="en-US" sz="900" spc="-1" strike="noStrike">
              <a:latin typeface="Times New Roman"/>
            </a:endParaRPr>
          </a:p>
        </p:txBody>
      </p:sp>
      <p:grpSp>
        <p:nvGrpSpPr>
          <p:cNvPr id="166" name="Group 13"/>
          <p:cNvGrpSpPr/>
          <p:nvPr/>
        </p:nvGrpSpPr>
        <p:grpSpPr>
          <a:xfrm>
            <a:off x="0" y="0"/>
            <a:ext cx="2327400" cy="1505520"/>
            <a:chOff x="0" y="0"/>
            <a:chExt cx="2327400" cy="1505520"/>
          </a:xfrm>
        </p:grpSpPr>
        <p:sp>
          <p:nvSpPr>
            <p:cNvPr id="167" name="Straight Connector 14"/>
            <p:cNvSpPr/>
            <p:nvPr/>
          </p:nvSpPr>
          <p:spPr>
            <a:xfrm flipH="1">
              <a:off x="0" y="0"/>
              <a:ext cx="1287360" cy="1505520"/>
            </a:xfrm>
            <a:prstGeom prst="line">
              <a:avLst/>
            </a:prstGeom>
            <a:ln w="3175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68" name="Straight Connector 15"/>
            <p:cNvSpPr/>
            <p:nvPr/>
          </p:nvSpPr>
          <p:spPr>
            <a:xfrm flipH="1">
              <a:off x="0" y="0"/>
              <a:ext cx="2327400" cy="120060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PlaceHolder 1"/>
          <p:cNvSpPr>
            <a:spLocks noGrp="1"/>
          </p:cNvSpPr>
          <p:nvPr>
            <p:ph type="title"/>
          </p:nvPr>
        </p:nvSpPr>
        <p:spPr>
          <a:xfrm>
            <a:off x="1341000" y="558720"/>
            <a:ext cx="9952920" cy="178056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/>
          </a:bodyPr>
          <a:p>
            <a:pPr>
              <a:lnSpc>
                <a:spcPct val="90000"/>
              </a:lnSpc>
              <a:buNone/>
            </a:pPr>
            <a:r>
              <a:rPr b="0" lang="en-US" sz="2800" spc="148" strike="noStrike" cap="all">
                <a:solidFill>
                  <a:srgbClr val="000000"/>
                </a:solidFill>
                <a:latin typeface="Tenorite"/>
              </a:rPr>
              <a:t>CLICK TO add title</a:t>
            </a:r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grpSp>
        <p:nvGrpSpPr>
          <p:cNvPr id="206" name="Group 9"/>
          <p:cNvGrpSpPr/>
          <p:nvPr/>
        </p:nvGrpSpPr>
        <p:grpSpPr>
          <a:xfrm>
            <a:off x="4429800" y="0"/>
            <a:ext cx="7761960" cy="2754720"/>
            <a:chOff x="4429800" y="0"/>
            <a:chExt cx="7761960" cy="2754720"/>
          </a:xfrm>
        </p:grpSpPr>
        <p:sp>
          <p:nvSpPr>
            <p:cNvPr id="207" name="Straight Connector 10"/>
            <p:cNvSpPr/>
            <p:nvPr/>
          </p:nvSpPr>
          <p:spPr>
            <a:xfrm flipH="1" flipV="1">
              <a:off x="4429800" y="0"/>
              <a:ext cx="7761960" cy="121752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08" name="Straight Connector 11"/>
            <p:cNvSpPr/>
            <p:nvPr/>
          </p:nvSpPr>
          <p:spPr>
            <a:xfrm>
              <a:off x="11065680" y="0"/>
              <a:ext cx="1126080" cy="275472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09" name="PlaceHolder 2"/>
          <p:cNvSpPr>
            <a:spLocks noGrp="1"/>
          </p:cNvSpPr>
          <p:nvPr>
            <p:ph type="body"/>
          </p:nvPr>
        </p:nvSpPr>
        <p:spPr>
          <a:xfrm>
            <a:off x="1341000" y="2961000"/>
            <a:ext cx="2722680" cy="351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US" sz="1800" spc="49" strike="noStrike">
                <a:solidFill>
                  <a:srgbClr val="000000"/>
                </a:solidFill>
                <a:latin typeface="Tenorite"/>
              </a:rPr>
              <a:t>Click to add text</a:t>
            </a:r>
            <a:endParaRPr b="0" lang="en-US" sz="1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10" name="PlaceHolder 3"/>
          <p:cNvSpPr>
            <a:spLocks noGrp="1"/>
          </p:cNvSpPr>
          <p:nvPr>
            <p:ph type="body"/>
          </p:nvPr>
        </p:nvSpPr>
        <p:spPr>
          <a:xfrm>
            <a:off x="1341000" y="3391920"/>
            <a:ext cx="2722680" cy="2906640"/>
          </a:xfrm>
          <a:prstGeom prst="rect">
            <a:avLst/>
          </a:prstGeom>
          <a:noFill/>
          <a:ln w="0">
            <a:noFill/>
          </a:ln>
        </p:spPr>
        <p:txBody>
          <a:bodyPr tIns="0" anchor="t">
            <a:normAutofit/>
          </a:bodyPr>
          <a:p>
            <a:pPr marL="283320" indent="-28332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Tenorite"/>
              <a:buAutoNum type="arabicPeriod"/>
            </a:pPr>
            <a:r>
              <a:rPr b="0" lang="en-US" sz="1800" spc="49" strike="noStrike">
                <a:solidFill>
                  <a:srgbClr val="000000"/>
                </a:solidFill>
                <a:latin typeface="Tenorite"/>
              </a:rPr>
              <a:t>Click to add content</a:t>
            </a:r>
            <a:endParaRPr b="0" lang="en-US" sz="1800" spc="-1" strike="noStrike">
              <a:solidFill>
                <a:srgbClr val="000000"/>
              </a:solidFill>
              <a:latin typeface="Tenorite"/>
            </a:endParaRPr>
          </a:p>
          <a:p>
            <a:pPr lvl="1" marL="567000" indent="-34308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Tenorite"/>
              <a:buAutoNum type="alphaLcPeriod"/>
            </a:pPr>
            <a:r>
              <a:rPr b="0" lang="en-US" sz="1800" spc="49" strike="noStrike">
                <a:solidFill>
                  <a:srgbClr val="000000"/>
                </a:solidFill>
                <a:latin typeface="Tenorite"/>
              </a:rPr>
              <a:t>Second level</a:t>
            </a:r>
            <a:endParaRPr b="0" lang="en-US" sz="1800" spc="-1" strike="noStrike">
              <a:solidFill>
                <a:srgbClr val="000000"/>
              </a:solidFill>
              <a:latin typeface="Tenorite"/>
            </a:endParaRPr>
          </a:p>
          <a:p>
            <a:pPr lvl="2" marL="850320" indent="-34308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Tenorite"/>
              <a:buAutoNum type="arabicParenR"/>
            </a:pPr>
            <a:r>
              <a:rPr b="0" lang="en-US" sz="1800" spc="49" strike="noStrike">
                <a:solidFill>
                  <a:srgbClr val="000000"/>
                </a:solidFill>
                <a:latin typeface="Tenorite"/>
              </a:rPr>
              <a:t>Third level</a:t>
            </a:r>
            <a:endParaRPr b="0" lang="en-US" sz="1800" spc="-1" strike="noStrike">
              <a:solidFill>
                <a:srgbClr val="000000"/>
              </a:solidFill>
              <a:latin typeface="Tenorite"/>
            </a:endParaRPr>
          </a:p>
          <a:p>
            <a:pPr lvl="3" marL="1042560" indent="-34308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Tenorite"/>
              <a:buAutoNum type="alphaLcParenR"/>
            </a:pPr>
            <a:r>
              <a:rPr b="0" lang="en-US" sz="1800" spc="49" strike="noStrike">
                <a:solidFill>
                  <a:srgbClr val="000000"/>
                </a:solidFill>
                <a:latin typeface="Tenorite"/>
              </a:rPr>
              <a:t>Fourth level</a:t>
            </a:r>
            <a:endParaRPr b="0" lang="en-US" sz="1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11" name="PlaceHolder 4"/>
          <p:cNvSpPr>
            <a:spLocks noGrp="1"/>
          </p:cNvSpPr>
          <p:nvPr>
            <p:ph type="body"/>
          </p:nvPr>
        </p:nvSpPr>
        <p:spPr>
          <a:xfrm>
            <a:off x="4754880" y="2961000"/>
            <a:ext cx="5516640" cy="351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US" sz="1800" spc="49" strike="noStrike">
                <a:solidFill>
                  <a:srgbClr val="000000"/>
                </a:solidFill>
                <a:latin typeface="Tenorite"/>
              </a:rPr>
              <a:t>Click to add text</a:t>
            </a:r>
            <a:endParaRPr b="0" lang="en-US" sz="1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12" name="PlaceHolder 5"/>
          <p:cNvSpPr>
            <a:spLocks noGrp="1"/>
          </p:cNvSpPr>
          <p:nvPr>
            <p:ph type="body"/>
          </p:nvPr>
        </p:nvSpPr>
        <p:spPr>
          <a:xfrm>
            <a:off x="4754880" y="3324960"/>
            <a:ext cx="5506200" cy="3031200"/>
          </a:xfrm>
          <a:prstGeom prst="rect">
            <a:avLst/>
          </a:prstGeom>
          <a:noFill/>
          <a:ln w="0">
            <a:noFill/>
          </a:ln>
        </p:spPr>
        <p:txBody>
          <a:bodyPr tIns="0" anchor="t">
            <a:normAutofit/>
          </a:bodyPr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800" spc="49" strike="noStrike">
                <a:solidFill>
                  <a:srgbClr val="000000"/>
                </a:solidFill>
                <a:latin typeface="Tenorite"/>
              </a:rPr>
              <a:t>Click to add content</a:t>
            </a:r>
            <a:endParaRPr b="0" lang="en-US" sz="1800" spc="-1" strike="noStrike">
              <a:solidFill>
                <a:srgbClr val="000000"/>
              </a:solidFill>
              <a:latin typeface="Tenorite"/>
            </a:endParaRPr>
          </a:p>
          <a:p>
            <a:pPr lvl="1" marL="283320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1800" spc="49" strike="noStrike">
                <a:solidFill>
                  <a:srgbClr val="000000"/>
                </a:solidFill>
                <a:latin typeface="Tenorite"/>
              </a:rPr>
              <a:t>Second level</a:t>
            </a:r>
            <a:endParaRPr b="0" lang="en-US" sz="1800" spc="-1" strike="noStrike">
              <a:solidFill>
                <a:srgbClr val="000000"/>
              </a:solidFill>
              <a:latin typeface="Tenorite"/>
            </a:endParaRPr>
          </a:p>
          <a:p>
            <a:pPr lvl="2" marL="567000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1800" spc="49" strike="noStrike">
                <a:solidFill>
                  <a:srgbClr val="000000"/>
                </a:solidFill>
                <a:latin typeface="Tenorite"/>
              </a:rPr>
              <a:t>Third level</a:t>
            </a:r>
            <a:endParaRPr b="0" lang="en-US" sz="1800" spc="-1" strike="noStrike">
              <a:solidFill>
                <a:srgbClr val="000000"/>
              </a:solidFill>
              <a:latin typeface="Tenorite"/>
            </a:endParaRPr>
          </a:p>
          <a:p>
            <a:pPr lvl="3" marL="859680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1800" spc="49" strike="noStrike">
                <a:solidFill>
                  <a:srgbClr val="000000"/>
                </a:solidFill>
                <a:latin typeface="Tenorite"/>
              </a:rPr>
              <a:t>Fourth level</a:t>
            </a:r>
            <a:endParaRPr b="0" lang="en-US" sz="1800" spc="-1" strike="noStrike">
              <a:solidFill>
                <a:srgbClr val="000000"/>
              </a:solidFill>
              <a:latin typeface="Tenorite"/>
            </a:endParaRPr>
          </a:p>
          <a:p>
            <a:pPr lvl="4" marL="1143000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1800" spc="49" strike="noStrike">
                <a:solidFill>
                  <a:srgbClr val="000000"/>
                </a:solidFill>
                <a:latin typeface="Tenorite"/>
              </a:rPr>
              <a:t>Fifth level</a:t>
            </a:r>
            <a:endParaRPr b="0" lang="en-US" sz="1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13" name="PlaceHolder 6"/>
          <p:cNvSpPr>
            <a:spLocks noGrp="1"/>
          </p:cNvSpPr>
          <p:nvPr>
            <p:ph type="ftr" idx="5"/>
          </p:nvPr>
        </p:nvSpPr>
        <p:spPr>
          <a:xfrm>
            <a:off x="1333440" y="6356520"/>
            <a:ext cx="381888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b="0" lang="en-US" sz="900" spc="-1" strike="noStrike">
                <a:solidFill>
                  <a:srgbClr val="8b8b8b"/>
                </a:solidFill>
                <a:latin typeface="Tenorite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b="0" lang="en-US" sz="900" spc="-1" strike="noStrike">
                <a:solidFill>
                  <a:srgbClr val="8b8b8b"/>
                </a:solidFill>
                <a:latin typeface="Tenorite"/>
              </a:rPr>
              <a:t>&lt;footer&gt;</a:t>
            </a:r>
            <a:endParaRPr b="0" lang="en-US" sz="900" spc="-1" strike="noStrike">
              <a:latin typeface="Times New Roman"/>
            </a:endParaRPr>
          </a:p>
        </p:txBody>
      </p:sp>
      <p:sp>
        <p:nvSpPr>
          <p:cNvPr id="214" name="PlaceHolder 7"/>
          <p:cNvSpPr>
            <a:spLocks noGrp="1"/>
          </p:cNvSpPr>
          <p:nvPr>
            <p:ph type="sldNum" idx="6"/>
          </p:nvPr>
        </p:nvSpPr>
        <p:spPr>
          <a:xfrm>
            <a:off x="10373400" y="6356520"/>
            <a:ext cx="98712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900" spc="-1" strike="noStrike">
                <a:solidFill>
                  <a:srgbClr val="8b8b8b"/>
                </a:solidFill>
                <a:latin typeface="Tenorite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63E1B5C2-43C4-45AD-B08E-5FBC30AB6761}" type="slidenum">
              <a:rPr b="0" lang="en-US" sz="900" spc="-1" strike="noStrike">
                <a:solidFill>
                  <a:srgbClr val="8b8b8b"/>
                </a:solidFill>
                <a:latin typeface="Tenorite"/>
              </a:rPr>
              <a:t>&lt;number&gt;</a:t>
            </a:fld>
            <a:endParaRPr b="0" lang="en-US" sz="9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1" name="Group 9"/>
          <p:cNvGrpSpPr/>
          <p:nvPr/>
        </p:nvGrpSpPr>
        <p:grpSpPr>
          <a:xfrm>
            <a:off x="0" y="0"/>
            <a:ext cx="2590560" cy="1027800"/>
            <a:chOff x="0" y="0"/>
            <a:chExt cx="2590560" cy="1027800"/>
          </a:xfrm>
        </p:grpSpPr>
        <p:sp>
          <p:nvSpPr>
            <p:cNvPr id="252" name="Straight Connector 10"/>
            <p:cNvSpPr/>
            <p:nvPr/>
          </p:nvSpPr>
          <p:spPr>
            <a:xfrm flipV="1">
              <a:off x="0" y="0"/>
              <a:ext cx="2590560" cy="76176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53" name="Straight Connector 11"/>
            <p:cNvSpPr/>
            <p:nvPr/>
          </p:nvSpPr>
          <p:spPr>
            <a:xfrm flipH="1">
              <a:off x="0" y="0"/>
              <a:ext cx="704520" cy="102780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54" name="PlaceHolder 1"/>
          <p:cNvSpPr>
            <a:spLocks noGrp="1"/>
          </p:cNvSpPr>
          <p:nvPr>
            <p:ph type="title"/>
          </p:nvPr>
        </p:nvSpPr>
        <p:spPr>
          <a:xfrm>
            <a:off x="838080" y="35352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/>
          </a:bodyPr>
          <a:p>
            <a:pPr algn="ctr">
              <a:lnSpc>
                <a:spcPct val="90000"/>
              </a:lnSpc>
              <a:buNone/>
            </a:pPr>
            <a:r>
              <a:rPr b="0" lang="en-US" sz="2800" spc="148" strike="noStrike" cap="all">
                <a:solidFill>
                  <a:srgbClr val="000000"/>
                </a:solidFill>
                <a:latin typeface="Tenorite"/>
              </a:rPr>
              <a:t>CLICK TO add title</a:t>
            </a:r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55" name="PlaceHolder 2"/>
          <p:cNvSpPr>
            <a:spLocks noGrp="1"/>
          </p:cNvSpPr>
          <p:nvPr>
            <p:ph type="body"/>
          </p:nvPr>
        </p:nvSpPr>
        <p:spPr>
          <a:xfrm>
            <a:off x="838080" y="2111400"/>
            <a:ext cx="10515240" cy="35704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Tenorite"/>
              </a:rPr>
              <a:t>Click icon to add table</a:t>
            </a:r>
            <a:endParaRPr b="0" lang="en-US" sz="20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56" name="PlaceHolder 3"/>
          <p:cNvSpPr>
            <a:spLocks noGrp="1"/>
          </p:cNvSpPr>
          <p:nvPr>
            <p:ph type="ftr" idx="7"/>
          </p:nvPr>
        </p:nvSpPr>
        <p:spPr>
          <a:xfrm>
            <a:off x="838080" y="6356520"/>
            <a:ext cx="381888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b="0" lang="en-US" sz="900" spc="-1" strike="noStrike">
                <a:solidFill>
                  <a:srgbClr val="8b8b8b"/>
                </a:solidFill>
                <a:latin typeface="Tenorite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b="0" lang="en-US" sz="900" spc="-1" strike="noStrike">
                <a:solidFill>
                  <a:srgbClr val="8b8b8b"/>
                </a:solidFill>
                <a:latin typeface="Tenorite"/>
              </a:rPr>
              <a:t>&lt;footer&gt;</a:t>
            </a:r>
            <a:endParaRPr b="0" lang="en-US" sz="900" spc="-1" strike="noStrike">
              <a:latin typeface="Times New Roman"/>
            </a:endParaRPr>
          </a:p>
        </p:txBody>
      </p:sp>
      <p:sp>
        <p:nvSpPr>
          <p:cNvPr id="257" name="PlaceHolder 4"/>
          <p:cNvSpPr>
            <a:spLocks noGrp="1"/>
          </p:cNvSpPr>
          <p:nvPr>
            <p:ph type="sldNum" idx="8"/>
          </p:nvPr>
        </p:nvSpPr>
        <p:spPr>
          <a:xfrm>
            <a:off x="10373400" y="6356520"/>
            <a:ext cx="98712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900" spc="-1" strike="noStrike">
                <a:solidFill>
                  <a:srgbClr val="8b8b8b"/>
                </a:solidFill>
                <a:latin typeface="Tenorite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90894217-7B46-4D5D-B5CA-E0D24302F02C}" type="slidenum">
              <a:rPr b="0" lang="en-US" sz="900" spc="-1" strike="noStrike">
                <a:solidFill>
                  <a:srgbClr val="8b8b8b"/>
                </a:solidFill>
                <a:latin typeface="Tenorite"/>
              </a:rPr>
              <a:t>&lt;number&gt;</a:t>
            </a:fld>
            <a:endParaRPr b="0" lang="en-US" sz="9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  <p:sldLayoutId id="2147483738" r:id="rId13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3600" spc="148" strike="noStrike" cap="all">
                <a:solidFill>
                  <a:srgbClr val="ffffff"/>
                </a:solidFill>
                <a:latin typeface="Tenorite"/>
              </a:rPr>
              <a:t>CLICK TO add title</a:t>
            </a:r>
            <a:endParaRPr b="0" lang="en-US" sz="3600" spc="-1" strike="noStrike">
              <a:solidFill>
                <a:srgbClr val="000000"/>
              </a:solidFill>
              <a:latin typeface="Tenorite"/>
            </a:endParaRPr>
          </a:p>
        </p:txBody>
      </p:sp>
      <p:pic>
        <p:nvPicPr>
          <p:cNvPr id="295" name="Graphic 5" descr=""/>
          <p:cNvPicPr/>
          <p:nvPr/>
        </p:nvPicPr>
        <p:blipFill>
          <a:blip r:embed="rId2"/>
          <a:stretch/>
        </p:blipFill>
        <p:spPr>
          <a:xfrm>
            <a:off x="0" y="0"/>
            <a:ext cx="3176640" cy="6857640"/>
          </a:xfrm>
          <a:prstGeom prst="rect">
            <a:avLst/>
          </a:prstGeom>
          <a:ln w="0">
            <a:noFill/>
          </a:ln>
        </p:spPr>
      </p:pic>
      <p:sp>
        <p:nvSpPr>
          <p:cNvPr id="296" name="PlaceHolder 2"/>
          <p:cNvSpPr>
            <a:spLocks noGrp="1"/>
          </p:cNvSpPr>
          <p:nvPr>
            <p:ph type="ftr" idx="9"/>
          </p:nvPr>
        </p:nvSpPr>
        <p:spPr>
          <a:xfrm>
            <a:off x="4267080" y="6356520"/>
            <a:ext cx="41792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b="0" lang="en-US" sz="900" spc="-1" strike="noStrike">
                <a:solidFill>
                  <a:srgbClr val="8b8b8b"/>
                </a:solidFill>
                <a:latin typeface="Tenorite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b="0" lang="en-US" sz="900" spc="-1" strike="noStrike">
                <a:solidFill>
                  <a:srgbClr val="8b8b8b"/>
                </a:solidFill>
                <a:latin typeface="Tenorite"/>
              </a:rPr>
              <a:t>&lt;footer&gt;</a:t>
            </a:r>
            <a:endParaRPr b="0" lang="en-US" sz="900" spc="-1" strike="noStrike">
              <a:latin typeface="Times New Roman"/>
            </a:endParaRPr>
          </a:p>
        </p:txBody>
      </p:sp>
      <p:sp>
        <p:nvSpPr>
          <p:cNvPr id="297" name="PlaceHolder 3"/>
          <p:cNvSpPr>
            <a:spLocks noGrp="1"/>
          </p:cNvSpPr>
          <p:nvPr>
            <p:ph type="sldNum" idx="10"/>
          </p:nvPr>
        </p:nvSpPr>
        <p:spPr>
          <a:xfrm>
            <a:off x="9579600" y="6356520"/>
            <a:ext cx="177408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900" spc="-1" strike="noStrike">
                <a:solidFill>
                  <a:srgbClr val="8b8b8b"/>
                </a:solidFill>
                <a:latin typeface="Tenorite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20D1B756-AE47-432E-B77E-F34308047B42}" type="slidenum">
              <a:rPr b="0" lang="en-US" sz="900" spc="-1" strike="noStrike">
                <a:solidFill>
                  <a:srgbClr val="8b8b8b"/>
                </a:solidFill>
                <a:latin typeface="Tenorite"/>
              </a:rPr>
              <a:t>&lt;number&gt;</a:t>
            </a:fld>
            <a:endParaRPr b="0" lang="en-US" sz="900" spc="-1" strike="noStrike">
              <a:latin typeface="Times New Roman"/>
            </a:endParaRPr>
          </a:p>
        </p:txBody>
      </p:sp>
      <p:sp>
        <p:nvSpPr>
          <p:cNvPr id="298" name="PlaceHolder 4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Tenorite"/>
              </a:rPr>
              <a:t>Click to edit the outline text format</a:t>
            </a:r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Tenorite"/>
              </a:rPr>
              <a:t>Second Outline Level</a:t>
            </a:r>
            <a:endParaRPr b="0" lang="en-US" sz="2000" spc="-1" strike="noStrike">
              <a:solidFill>
                <a:srgbClr val="000000"/>
              </a:solidFill>
              <a:latin typeface="Tenorite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Tenorite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Tenorite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Tenorite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Tenorite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Tenorite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Tenorite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Tenorite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Tenorite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Tenorite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Tenorite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40" r:id="rId3"/>
    <p:sldLayoutId id="2147483741" r:id="rId4"/>
    <p:sldLayoutId id="2147483742" r:id="rId5"/>
    <p:sldLayoutId id="2147483743" r:id="rId6"/>
    <p:sldLayoutId id="2147483744" r:id="rId7"/>
    <p:sldLayoutId id="2147483745" r:id="rId8"/>
    <p:sldLayoutId id="2147483746" r:id="rId9"/>
    <p:sldLayoutId id="2147483747" r:id="rId10"/>
    <p:sldLayoutId id="2147483748" r:id="rId11"/>
    <p:sldLayoutId id="2147483749" r:id="rId12"/>
    <p:sldLayoutId id="2147483750" r:id="rId13"/>
    <p:sldLayoutId id="2147483751" r:id="rId14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PlaceHolder 1"/>
          <p:cNvSpPr>
            <a:spLocks noGrp="1"/>
          </p:cNvSpPr>
          <p:nvPr>
            <p:ph type="title"/>
          </p:nvPr>
        </p:nvSpPr>
        <p:spPr>
          <a:xfrm>
            <a:off x="1341000" y="558720"/>
            <a:ext cx="9952920" cy="178056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/>
          </a:bodyPr>
          <a:p>
            <a:pPr>
              <a:lnSpc>
                <a:spcPct val="90000"/>
              </a:lnSpc>
              <a:buNone/>
            </a:pPr>
            <a:r>
              <a:rPr b="0" lang="en-US" sz="2800" spc="148" strike="noStrike" cap="all">
                <a:solidFill>
                  <a:srgbClr val="000000"/>
                </a:solidFill>
                <a:latin typeface="Tenorite"/>
              </a:rPr>
              <a:t>CLICK TO add title</a:t>
            </a:r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grpSp>
        <p:nvGrpSpPr>
          <p:cNvPr id="336" name="Group 9"/>
          <p:cNvGrpSpPr/>
          <p:nvPr/>
        </p:nvGrpSpPr>
        <p:grpSpPr>
          <a:xfrm>
            <a:off x="4429800" y="0"/>
            <a:ext cx="7761960" cy="2754720"/>
            <a:chOff x="4429800" y="0"/>
            <a:chExt cx="7761960" cy="2754720"/>
          </a:xfrm>
        </p:grpSpPr>
        <p:sp>
          <p:nvSpPr>
            <p:cNvPr id="337" name="Straight Connector 10"/>
            <p:cNvSpPr/>
            <p:nvPr/>
          </p:nvSpPr>
          <p:spPr>
            <a:xfrm flipH="1" flipV="1">
              <a:off x="4429800" y="0"/>
              <a:ext cx="7761960" cy="121752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38" name="Straight Connector 11"/>
            <p:cNvSpPr/>
            <p:nvPr/>
          </p:nvSpPr>
          <p:spPr>
            <a:xfrm>
              <a:off x="11065680" y="0"/>
              <a:ext cx="1126080" cy="275472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339" name="PlaceHolder 2"/>
          <p:cNvSpPr>
            <a:spLocks noGrp="1"/>
          </p:cNvSpPr>
          <p:nvPr>
            <p:ph type="body"/>
          </p:nvPr>
        </p:nvSpPr>
        <p:spPr>
          <a:xfrm>
            <a:off x="1341000" y="2961000"/>
            <a:ext cx="2722680" cy="351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US" sz="1800" spc="49" strike="noStrike">
                <a:solidFill>
                  <a:srgbClr val="000000"/>
                </a:solidFill>
                <a:latin typeface="Tenorite"/>
              </a:rPr>
              <a:t>Click to add text</a:t>
            </a:r>
            <a:endParaRPr b="0" lang="en-US" sz="1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340" name="PlaceHolder 3"/>
          <p:cNvSpPr>
            <a:spLocks noGrp="1"/>
          </p:cNvSpPr>
          <p:nvPr>
            <p:ph type="body"/>
          </p:nvPr>
        </p:nvSpPr>
        <p:spPr>
          <a:xfrm>
            <a:off x="1341000" y="3391920"/>
            <a:ext cx="2722680" cy="2906640"/>
          </a:xfrm>
          <a:prstGeom prst="rect">
            <a:avLst/>
          </a:prstGeom>
          <a:noFill/>
          <a:ln w="0">
            <a:noFill/>
          </a:ln>
        </p:spPr>
        <p:txBody>
          <a:bodyPr tIns="0" anchor="t">
            <a:normAutofit/>
          </a:bodyPr>
          <a:p>
            <a:pPr marL="283320" indent="-28332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Tenorite"/>
              <a:buAutoNum type="arabicPeriod"/>
            </a:pPr>
            <a:r>
              <a:rPr b="0" lang="en-US" sz="1800" spc="49" strike="noStrike">
                <a:solidFill>
                  <a:srgbClr val="000000"/>
                </a:solidFill>
                <a:latin typeface="Tenorite"/>
              </a:rPr>
              <a:t>Click to add content</a:t>
            </a:r>
            <a:endParaRPr b="0" lang="en-US" sz="1800" spc="-1" strike="noStrike">
              <a:solidFill>
                <a:srgbClr val="000000"/>
              </a:solidFill>
              <a:latin typeface="Tenorite"/>
            </a:endParaRPr>
          </a:p>
          <a:p>
            <a:pPr lvl="1" marL="567000" indent="-34308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Tenorite"/>
              <a:buAutoNum type="alphaLcPeriod"/>
            </a:pPr>
            <a:r>
              <a:rPr b="0" lang="en-US" sz="1800" spc="49" strike="noStrike">
                <a:solidFill>
                  <a:srgbClr val="000000"/>
                </a:solidFill>
                <a:latin typeface="Tenorite"/>
              </a:rPr>
              <a:t>Second level</a:t>
            </a:r>
            <a:endParaRPr b="0" lang="en-US" sz="1800" spc="-1" strike="noStrike">
              <a:solidFill>
                <a:srgbClr val="000000"/>
              </a:solidFill>
              <a:latin typeface="Tenorite"/>
            </a:endParaRPr>
          </a:p>
          <a:p>
            <a:pPr lvl="2" marL="850320" indent="-34308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Tenorite"/>
              <a:buAutoNum type="arabicParenR"/>
            </a:pPr>
            <a:r>
              <a:rPr b="0" lang="en-US" sz="1800" spc="49" strike="noStrike">
                <a:solidFill>
                  <a:srgbClr val="000000"/>
                </a:solidFill>
                <a:latin typeface="Tenorite"/>
              </a:rPr>
              <a:t>Third level</a:t>
            </a:r>
            <a:endParaRPr b="0" lang="en-US" sz="1800" spc="-1" strike="noStrike">
              <a:solidFill>
                <a:srgbClr val="000000"/>
              </a:solidFill>
              <a:latin typeface="Tenorite"/>
            </a:endParaRPr>
          </a:p>
          <a:p>
            <a:pPr lvl="3" marL="1042560" indent="-34308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Tenorite"/>
              <a:buAutoNum type="alphaLcParenR"/>
            </a:pPr>
            <a:r>
              <a:rPr b="0" lang="en-US" sz="1800" spc="49" strike="noStrike">
                <a:solidFill>
                  <a:srgbClr val="000000"/>
                </a:solidFill>
                <a:latin typeface="Tenorite"/>
              </a:rPr>
              <a:t>Fourth level</a:t>
            </a:r>
            <a:endParaRPr b="0" lang="en-US" sz="1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341" name="PlaceHolder 4"/>
          <p:cNvSpPr>
            <a:spLocks noGrp="1"/>
          </p:cNvSpPr>
          <p:nvPr>
            <p:ph type="body"/>
          </p:nvPr>
        </p:nvSpPr>
        <p:spPr>
          <a:xfrm>
            <a:off x="4754880" y="2961000"/>
            <a:ext cx="5516640" cy="351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US" sz="1800" spc="49" strike="noStrike">
                <a:solidFill>
                  <a:srgbClr val="000000"/>
                </a:solidFill>
                <a:latin typeface="Tenorite"/>
              </a:rPr>
              <a:t>Click to add text</a:t>
            </a:r>
            <a:endParaRPr b="0" lang="en-US" sz="1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342" name="PlaceHolder 5"/>
          <p:cNvSpPr>
            <a:spLocks noGrp="1"/>
          </p:cNvSpPr>
          <p:nvPr>
            <p:ph type="body"/>
          </p:nvPr>
        </p:nvSpPr>
        <p:spPr>
          <a:xfrm>
            <a:off x="4754880" y="3324960"/>
            <a:ext cx="5506200" cy="3031200"/>
          </a:xfrm>
          <a:prstGeom prst="rect">
            <a:avLst/>
          </a:prstGeom>
          <a:noFill/>
          <a:ln w="0">
            <a:noFill/>
          </a:ln>
        </p:spPr>
        <p:txBody>
          <a:bodyPr tIns="0" anchor="t">
            <a:normAutofit/>
          </a:bodyPr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800" spc="49" strike="noStrike">
                <a:solidFill>
                  <a:srgbClr val="000000"/>
                </a:solidFill>
                <a:latin typeface="Tenorite"/>
              </a:rPr>
              <a:t>Click to add content</a:t>
            </a:r>
            <a:endParaRPr b="0" lang="en-US" sz="1800" spc="-1" strike="noStrike">
              <a:solidFill>
                <a:srgbClr val="000000"/>
              </a:solidFill>
              <a:latin typeface="Tenorite"/>
            </a:endParaRPr>
          </a:p>
          <a:p>
            <a:pPr lvl="1" marL="283320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1800" spc="49" strike="noStrike">
                <a:solidFill>
                  <a:srgbClr val="000000"/>
                </a:solidFill>
                <a:latin typeface="Tenorite"/>
              </a:rPr>
              <a:t>Second level</a:t>
            </a:r>
            <a:endParaRPr b="0" lang="en-US" sz="1800" spc="-1" strike="noStrike">
              <a:solidFill>
                <a:srgbClr val="000000"/>
              </a:solidFill>
              <a:latin typeface="Tenorite"/>
            </a:endParaRPr>
          </a:p>
          <a:p>
            <a:pPr lvl="2" marL="567000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1800" spc="49" strike="noStrike">
                <a:solidFill>
                  <a:srgbClr val="000000"/>
                </a:solidFill>
                <a:latin typeface="Tenorite"/>
              </a:rPr>
              <a:t>Third level</a:t>
            </a:r>
            <a:endParaRPr b="0" lang="en-US" sz="1800" spc="-1" strike="noStrike">
              <a:solidFill>
                <a:srgbClr val="000000"/>
              </a:solidFill>
              <a:latin typeface="Tenorite"/>
            </a:endParaRPr>
          </a:p>
          <a:p>
            <a:pPr lvl="3" marL="859680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1800" spc="49" strike="noStrike">
                <a:solidFill>
                  <a:srgbClr val="000000"/>
                </a:solidFill>
                <a:latin typeface="Tenorite"/>
              </a:rPr>
              <a:t>Fourth level</a:t>
            </a:r>
            <a:endParaRPr b="0" lang="en-US" sz="1800" spc="-1" strike="noStrike">
              <a:solidFill>
                <a:srgbClr val="000000"/>
              </a:solidFill>
              <a:latin typeface="Tenorite"/>
            </a:endParaRPr>
          </a:p>
          <a:p>
            <a:pPr lvl="4" marL="1143000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1800" spc="49" strike="noStrike">
                <a:solidFill>
                  <a:srgbClr val="000000"/>
                </a:solidFill>
                <a:latin typeface="Tenorite"/>
              </a:rPr>
              <a:t>Fifth level</a:t>
            </a:r>
            <a:endParaRPr b="0" lang="en-US" sz="1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343" name="PlaceHolder 6"/>
          <p:cNvSpPr>
            <a:spLocks noGrp="1"/>
          </p:cNvSpPr>
          <p:nvPr>
            <p:ph type="ftr" idx="11"/>
          </p:nvPr>
        </p:nvSpPr>
        <p:spPr>
          <a:xfrm>
            <a:off x="1333440" y="6356520"/>
            <a:ext cx="381888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b="0" lang="en-US" sz="900" spc="-1" strike="noStrike">
                <a:solidFill>
                  <a:srgbClr val="8b8b8b"/>
                </a:solidFill>
                <a:latin typeface="Tenorite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b="0" lang="en-US" sz="900" spc="-1" strike="noStrike">
                <a:solidFill>
                  <a:srgbClr val="8b8b8b"/>
                </a:solidFill>
                <a:latin typeface="Tenorite"/>
              </a:rPr>
              <a:t>&lt;footer&gt;</a:t>
            </a:r>
            <a:endParaRPr b="0" lang="en-US" sz="900" spc="-1" strike="noStrike">
              <a:latin typeface="Times New Roman"/>
            </a:endParaRPr>
          </a:p>
        </p:txBody>
      </p:sp>
      <p:sp>
        <p:nvSpPr>
          <p:cNvPr id="344" name="PlaceHolder 7"/>
          <p:cNvSpPr>
            <a:spLocks noGrp="1"/>
          </p:cNvSpPr>
          <p:nvPr>
            <p:ph type="sldNum" idx="12"/>
          </p:nvPr>
        </p:nvSpPr>
        <p:spPr>
          <a:xfrm>
            <a:off x="10373400" y="6356520"/>
            <a:ext cx="98712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900" spc="-1" strike="noStrike">
                <a:solidFill>
                  <a:srgbClr val="8b8b8b"/>
                </a:solidFill>
                <a:latin typeface="Tenorite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C42EF673-6E6F-4084-B92F-11EC7600FA6C}" type="slidenum">
              <a:rPr b="0" lang="en-US" sz="900" spc="-1" strike="noStrike">
                <a:solidFill>
                  <a:srgbClr val="8b8b8b"/>
                </a:solidFill>
                <a:latin typeface="Tenorite"/>
              </a:rPr>
              <a:t>&lt;number&gt;</a:t>
            </a:fld>
            <a:endParaRPr b="0" lang="en-US" sz="9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53" r:id="rId2"/>
    <p:sldLayoutId id="2147483754" r:id="rId3"/>
    <p:sldLayoutId id="2147483755" r:id="rId4"/>
    <p:sldLayoutId id="2147483756" r:id="rId5"/>
    <p:sldLayoutId id="2147483757" r:id="rId6"/>
    <p:sldLayoutId id="2147483758" r:id="rId7"/>
    <p:sldLayoutId id="2147483759" r:id="rId8"/>
    <p:sldLayoutId id="2147483760" r:id="rId9"/>
    <p:sldLayoutId id="2147483761" r:id="rId10"/>
    <p:sldLayoutId id="2147483762" r:id="rId11"/>
    <p:sldLayoutId id="2147483763" r:id="rId12"/>
    <p:sldLayoutId id="2147483764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73.xml"/><Relationship Id="rId3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0.jpeg"/><Relationship Id="rId2" Type="http://schemas.openxmlformats.org/officeDocument/2006/relationships/slideLayout" Target="../slideLayouts/slideLayout73.xml"/><Relationship Id="rId3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73.xml"/><Relationship Id="rId3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73.xml"/><Relationship Id="rId3" Type="http://schemas.openxmlformats.org/officeDocument/2006/relationships/notesSlide" Target="../notesSlides/notesSlide1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3.jpeg"/><Relationship Id="rId2" Type="http://schemas.openxmlformats.org/officeDocument/2006/relationships/slideLayout" Target="../slideLayouts/slideLayout73.xml"/><Relationship Id="rId3" Type="http://schemas.openxmlformats.org/officeDocument/2006/relationships/notesSlide" Target="../notesSlides/notesSlide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73.xml"/><Relationship Id="rId3" Type="http://schemas.openxmlformats.org/officeDocument/2006/relationships/notesSlide" Target="../notesSlides/notesSlide1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73.xml"/><Relationship Id="rId3" Type="http://schemas.openxmlformats.org/officeDocument/2006/relationships/notesSlide" Target="../notesSlides/notesSlide1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3.xml"/><Relationship Id="rId2" Type="http://schemas.openxmlformats.org/officeDocument/2006/relationships/notesSlide" Target="../notesSlides/notesSlide18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1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5.jpeg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jpeg"/><Relationship Id="rId5" Type="http://schemas.openxmlformats.org/officeDocument/2006/relationships/slideLayout" Target="../slideLayouts/slideLayout13.xml"/><Relationship Id="rId6" Type="http://schemas.openxmlformats.org/officeDocument/2006/relationships/notesSlide" Target="../notesSlides/notesSlide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3.xml"/><Relationship Id="rId2" Type="http://schemas.openxmlformats.org/officeDocument/2006/relationships/notesSlide" Target="../notesSlides/notesSlide20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7.jpe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2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image" Target="../media/image29.jpeg"/><Relationship Id="rId3" Type="http://schemas.openxmlformats.org/officeDocument/2006/relationships/slideLayout" Target="../slideLayouts/slideLayout73.xml"/><Relationship Id="rId4" Type="http://schemas.openxmlformats.org/officeDocument/2006/relationships/notesSlide" Target="../notesSlides/notesSlide22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30.jpeg"/><Relationship Id="rId2" Type="http://schemas.openxmlformats.org/officeDocument/2006/relationships/image" Target="../media/image31.png"/><Relationship Id="rId3" Type="http://schemas.openxmlformats.org/officeDocument/2006/relationships/slideLayout" Target="../slideLayouts/slideLayout73.xml"/><Relationship Id="rId4" Type="http://schemas.openxmlformats.org/officeDocument/2006/relationships/notesSlide" Target="../notesSlides/notesSlide2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32.jpeg"/><Relationship Id="rId2" Type="http://schemas.openxmlformats.org/officeDocument/2006/relationships/image" Target="../media/image33.jpeg"/><Relationship Id="rId3" Type="http://schemas.openxmlformats.org/officeDocument/2006/relationships/slideLayout" Target="../slideLayouts/slideLayout86.xml"/><Relationship Id="rId4" Type="http://schemas.openxmlformats.org/officeDocument/2006/relationships/notesSlide" Target="../notesSlides/notesSlide24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0.jpeg"/><Relationship Id="rId2" Type="http://schemas.openxmlformats.org/officeDocument/2006/relationships/image" Target="../media/image11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4.jpeg"/><Relationship Id="rId2" Type="http://schemas.openxmlformats.org/officeDocument/2006/relationships/slideLayout" Target="../slideLayouts/slideLayout37.xml"/><Relationship Id="rId3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16.png"/><Relationship Id="rId3" Type="http://schemas.openxmlformats.org/officeDocument/2006/relationships/slideLayout" Target="../slideLayouts/slideLayout49.xml"/><Relationship Id="rId4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61.xml"/><Relationship Id="rId3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PlaceHolder 1"/>
          <p:cNvSpPr>
            <a:spLocks noGrp="1"/>
          </p:cNvSpPr>
          <p:nvPr>
            <p:ph type="title"/>
          </p:nvPr>
        </p:nvSpPr>
        <p:spPr>
          <a:xfrm>
            <a:off x="425520" y="3813120"/>
            <a:ext cx="8740440" cy="24699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r">
              <a:lnSpc>
                <a:spcPct val="90000"/>
              </a:lnSpc>
              <a:buNone/>
            </a:pPr>
            <a:r>
              <a:rPr b="0" lang="en-US" sz="4000" spc="148" strike="noStrike">
                <a:solidFill>
                  <a:srgbClr val="000000"/>
                </a:solidFill>
                <a:latin typeface="Tenorite"/>
              </a:rPr>
              <a:t>Profit Pilot</a:t>
            </a:r>
            <a:br>
              <a:rPr sz="4000"/>
            </a:br>
            <a:r>
              <a:rPr b="0" lang="en-US" sz="3600" spc="148" strike="noStrike">
                <a:solidFill>
                  <a:srgbClr val="000000"/>
                </a:solidFill>
                <a:latin typeface="Tenorite"/>
              </a:rPr>
              <a:t>Data-AI driven auto investing bot</a:t>
            </a:r>
            <a:endParaRPr b="0" lang="en-US" sz="3600" spc="-1" strike="noStrike">
              <a:solidFill>
                <a:srgbClr val="000000"/>
              </a:solidFill>
              <a:latin typeface="Tenorite"/>
            </a:endParaRPr>
          </a:p>
        </p:txBody>
      </p:sp>
      <p:pic>
        <p:nvPicPr>
          <p:cNvPr id="388" name="Picture 11" descr="A green light bulb with a black background&#10;&#10;Description automatically generated"/>
          <p:cNvPicPr/>
          <p:nvPr/>
        </p:nvPicPr>
        <p:blipFill>
          <a:blip r:embed="rId1"/>
          <a:stretch/>
        </p:blipFill>
        <p:spPr>
          <a:xfrm>
            <a:off x="9592560" y="1714680"/>
            <a:ext cx="4457160" cy="3832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PlaceHolder 1"/>
          <p:cNvSpPr>
            <a:spLocks noGrp="1"/>
          </p:cNvSpPr>
          <p:nvPr>
            <p:ph type="title"/>
          </p:nvPr>
        </p:nvSpPr>
        <p:spPr>
          <a:xfrm>
            <a:off x="6202440" y="1004040"/>
            <a:ext cx="5504040" cy="123300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3600" spc="148" strike="noStrike" cap="all">
                <a:solidFill>
                  <a:srgbClr val="ffffff"/>
                </a:solidFill>
                <a:latin typeface="Tenorite"/>
              </a:rPr>
              <a:t>Results observed</a:t>
            </a:r>
            <a:endParaRPr b="0" lang="en-US" sz="36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427" name="Straight Connector 20"/>
          <p:cNvSpPr/>
          <p:nvPr/>
        </p:nvSpPr>
        <p:spPr>
          <a:xfrm flipH="1" flipV="1">
            <a:off x="0" y="254520"/>
            <a:ext cx="6095880" cy="85572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8" name="Picture Placeholder 9"/>
          <p:cNvSpPr/>
          <p:nvPr/>
        </p:nvSpPr>
        <p:spPr>
          <a:xfrm>
            <a:off x="0" y="-5040"/>
            <a:ext cx="6575760" cy="6872400"/>
          </a:xfrm>
          <a:custGeom>
            <a:avLst/>
            <a:gdLst/>
            <a:ahLst/>
            <a:rect l="l" t="t" r="r" b="b"/>
            <a:pathLst>
              <a:path w="6576291" h="6872605">
                <a:moveTo>
                  <a:pt x="0" y="5080"/>
                </a:moveTo>
                <a:lnTo>
                  <a:pt x="3629891" y="0"/>
                </a:lnTo>
                <a:lnTo>
                  <a:pt x="6576291" y="6872605"/>
                </a:lnTo>
                <a:lnTo>
                  <a:pt x="0" y="6872605"/>
                </a:lnTo>
                <a:lnTo>
                  <a:pt x="0" y="508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PlaceHolder 1"/>
          <p:cNvSpPr>
            <a:spLocks noGrp="1"/>
          </p:cNvSpPr>
          <p:nvPr>
            <p:ph type="sldNum" idx="22"/>
          </p:nvPr>
        </p:nvSpPr>
        <p:spPr>
          <a:xfrm>
            <a:off x="10373400" y="6356520"/>
            <a:ext cx="98712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900" spc="-1" strike="noStrike">
                <a:solidFill>
                  <a:srgbClr val="8b8b8b"/>
                </a:solidFill>
                <a:latin typeface="Tenorite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6F048D56-D0E8-4B6E-904F-1F0E32D8050C}" type="slidenum">
              <a:rPr b="0" lang="en-US" sz="900" spc="-1" strike="noStrike">
                <a:solidFill>
                  <a:srgbClr val="8b8b8b"/>
                </a:solidFill>
                <a:latin typeface="Tenorite"/>
              </a:rPr>
              <a:t>&lt;number&gt;</a:t>
            </a:fld>
            <a:endParaRPr b="0" lang="en-US" sz="900" spc="-1" strike="noStrike">
              <a:latin typeface="Times New Roman"/>
            </a:endParaRPr>
          </a:p>
        </p:txBody>
      </p:sp>
      <p:sp>
        <p:nvSpPr>
          <p:cNvPr id="430" name="Title 2"/>
          <p:cNvSpPr/>
          <p:nvPr/>
        </p:nvSpPr>
        <p:spPr>
          <a:xfrm>
            <a:off x="0" y="-1800"/>
            <a:ext cx="3043800" cy="6860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/>
          </a:bodyPr>
          <a:p>
            <a:pPr algn="ctr">
              <a:lnSpc>
                <a:spcPct val="90000"/>
              </a:lnSpc>
              <a:buNone/>
            </a:pPr>
            <a:r>
              <a:rPr b="0" lang="en-US" sz="2800" spc="148" strike="noStrike" cap="all">
                <a:solidFill>
                  <a:srgbClr val="000000"/>
                </a:solidFill>
                <a:latin typeface="Tenorite"/>
              </a:rPr>
              <a:t>Historical</a:t>
            </a:r>
            <a:br>
              <a:rPr sz="2800"/>
            </a:br>
            <a:r>
              <a:rPr b="0" lang="en-US" sz="2800" spc="148" strike="noStrike" cap="all">
                <a:solidFill>
                  <a:srgbClr val="000000"/>
                </a:solidFill>
                <a:latin typeface="Tenorite"/>
              </a:rPr>
              <a:t>data </a:t>
            </a:r>
            <a:br>
              <a:rPr sz="2800"/>
            </a:br>
            <a:r>
              <a:rPr b="0" lang="en-US" sz="1600" spc="148" strike="noStrike" cap="all">
                <a:solidFill>
                  <a:srgbClr val="000000"/>
                </a:solidFill>
                <a:latin typeface="Tenorite"/>
              </a:rPr>
              <a:t>Moving Average</a:t>
            </a:r>
            <a:endParaRPr b="0" lang="en-US" sz="1600" spc="-1" strike="noStrike">
              <a:latin typeface="Arial"/>
            </a:endParaRPr>
          </a:p>
          <a:p>
            <a:pPr algn="ctr">
              <a:lnSpc>
                <a:spcPct val="90000"/>
              </a:lnSpc>
              <a:buNone/>
            </a:pPr>
            <a:r>
              <a:rPr b="0" lang="en-US" sz="1600" spc="148" strike="noStrike" cap="all">
                <a:solidFill>
                  <a:srgbClr val="000000"/>
                </a:solidFill>
                <a:latin typeface="Tenorite"/>
              </a:rPr>
              <a:t>MA = (Sum of price values for n periods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431" name="Picture 10" descr="A graph of different types of data&#10;&#10;Description automatically generated"/>
          <p:cNvPicPr/>
          <p:nvPr/>
        </p:nvPicPr>
        <p:blipFill>
          <a:blip r:embed="rId1"/>
          <a:stretch/>
        </p:blipFill>
        <p:spPr>
          <a:xfrm>
            <a:off x="3047400" y="410400"/>
            <a:ext cx="8681400" cy="5785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PlaceHolder 1"/>
          <p:cNvSpPr>
            <a:spLocks noGrp="1"/>
          </p:cNvSpPr>
          <p:nvPr>
            <p:ph type="sldNum" idx="23"/>
          </p:nvPr>
        </p:nvSpPr>
        <p:spPr>
          <a:xfrm>
            <a:off x="10373400" y="6356520"/>
            <a:ext cx="98712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900" spc="-1" strike="noStrike">
                <a:solidFill>
                  <a:srgbClr val="8b8b8b"/>
                </a:solidFill>
                <a:latin typeface="Tenorite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0607F6D7-2EA0-4F25-ADCA-A8B8E628FCEC}" type="slidenum">
              <a:rPr b="0" lang="en-US" sz="900" spc="-1" strike="noStrike">
                <a:solidFill>
                  <a:srgbClr val="8b8b8b"/>
                </a:solidFill>
                <a:latin typeface="Tenorite"/>
              </a:rPr>
              <a:t>&lt;number&gt;</a:t>
            </a:fld>
            <a:endParaRPr b="0" lang="en-US" sz="900" spc="-1" strike="noStrike">
              <a:latin typeface="Times New Roman"/>
            </a:endParaRPr>
          </a:p>
        </p:txBody>
      </p:sp>
      <p:pic>
        <p:nvPicPr>
          <p:cNvPr id="433" name="Picture 1" descr="A graph with numbers and lines&#10;&#10;Description automatically generated"/>
          <p:cNvPicPr/>
          <p:nvPr/>
        </p:nvPicPr>
        <p:blipFill>
          <a:blip r:embed="rId1"/>
          <a:stretch/>
        </p:blipFill>
        <p:spPr>
          <a:xfrm>
            <a:off x="3999600" y="430200"/>
            <a:ext cx="7374960" cy="5669280"/>
          </a:xfrm>
          <a:prstGeom prst="rect">
            <a:avLst/>
          </a:prstGeom>
          <a:ln w="0">
            <a:noFill/>
          </a:ln>
        </p:spPr>
      </p:pic>
      <p:sp>
        <p:nvSpPr>
          <p:cNvPr id="434" name="Title 2"/>
          <p:cNvSpPr/>
          <p:nvPr/>
        </p:nvSpPr>
        <p:spPr>
          <a:xfrm>
            <a:off x="385560" y="-1800"/>
            <a:ext cx="3222360" cy="6857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/>
          </a:bodyPr>
          <a:p>
            <a:pPr algn="ctr">
              <a:lnSpc>
                <a:spcPct val="100000"/>
              </a:lnSpc>
              <a:buNone/>
            </a:pPr>
            <a:r>
              <a:rPr b="0" lang="en-US" sz="2800" spc="-1" strike="noStrike">
                <a:solidFill>
                  <a:srgbClr val="000000"/>
                </a:solidFill>
                <a:latin typeface="Tenorite"/>
              </a:rPr>
              <a:t>Risk adjusted vs the expected return</a:t>
            </a:r>
            <a:endParaRPr b="0" lang="en-US" sz="2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Tenorite"/>
              </a:rPr>
              <a:t>I have gathered on daily percentage returns is by comparing the expected return with the standard deviation of the daily returns</a:t>
            </a:r>
            <a:endParaRPr b="0" lang="en-US" sz="16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PlaceHolder 1"/>
          <p:cNvSpPr>
            <a:spLocks noGrp="1"/>
          </p:cNvSpPr>
          <p:nvPr>
            <p:ph type="sldNum" idx="24"/>
          </p:nvPr>
        </p:nvSpPr>
        <p:spPr>
          <a:xfrm>
            <a:off x="10373400" y="6356520"/>
            <a:ext cx="98712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900" spc="-1" strike="noStrike">
                <a:solidFill>
                  <a:srgbClr val="8b8b8b"/>
                </a:solidFill>
                <a:latin typeface="Tenorite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31EF9586-BF3A-4050-942B-D42BE1285DB4}" type="slidenum">
              <a:rPr b="0" lang="en-US" sz="900" spc="-1" strike="noStrike">
                <a:solidFill>
                  <a:srgbClr val="8b8b8b"/>
                </a:solidFill>
                <a:latin typeface="Tenorite"/>
              </a:rPr>
              <a:t>&lt;number&gt;</a:t>
            </a:fld>
            <a:endParaRPr b="0" lang="en-US" sz="900" spc="-1" strike="noStrike">
              <a:latin typeface="Times New Roman"/>
            </a:endParaRPr>
          </a:p>
        </p:txBody>
      </p:sp>
      <p:sp>
        <p:nvSpPr>
          <p:cNvPr id="436" name="Title 2"/>
          <p:cNvSpPr/>
          <p:nvPr/>
        </p:nvSpPr>
        <p:spPr>
          <a:xfrm>
            <a:off x="1369440" y="210600"/>
            <a:ext cx="8995320" cy="1362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/>
          </a:bodyPr>
          <a:p>
            <a:pPr algn="ctr">
              <a:lnSpc>
                <a:spcPct val="90000"/>
              </a:lnSpc>
              <a:buNone/>
            </a:pPr>
            <a:r>
              <a:rPr b="0" lang="en-US" sz="2800" spc="148" strike="noStrike" cap="all">
                <a:solidFill>
                  <a:srgbClr val="000000"/>
                </a:solidFill>
                <a:latin typeface="Tenorite"/>
              </a:rPr>
              <a:t>Historical data</a:t>
            </a:r>
            <a:endParaRPr b="0" lang="en-US" sz="2800" spc="-1" strike="noStrike">
              <a:latin typeface="Arial"/>
            </a:endParaRPr>
          </a:p>
          <a:p>
            <a:pPr algn="ctr">
              <a:lnSpc>
                <a:spcPct val="90000"/>
              </a:lnSpc>
              <a:buNone/>
            </a:pPr>
            <a:r>
              <a:rPr b="1" lang="en-US" sz="1400" spc="148" strike="noStrike" cap="all">
                <a:solidFill>
                  <a:srgbClr val="000000"/>
                </a:solidFill>
                <a:latin typeface="Tenorite"/>
              </a:rPr>
              <a:t>APPLE</a:t>
            </a:r>
            <a:r>
              <a:rPr b="0" lang="en-US" sz="1400" spc="148" strike="noStrike" cap="all">
                <a:solidFill>
                  <a:srgbClr val="000000"/>
                </a:solidFill>
                <a:latin typeface="Tenorite"/>
              </a:rPr>
              <a:t> – Yahoo Finances</a:t>
            </a:r>
            <a:endParaRPr b="0" lang="en-US" sz="1400" spc="-1" strike="noStrike">
              <a:latin typeface="Arial"/>
            </a:endParaRPr>
          </a:p>
          <a:p>
            <a:pPr algn="ctr">
              <a:lnSpc>
                <a:spcPct val="90000"/>
              </a:lnSpc>
              <a:buNone/>
            </a:pPr>
            <a:r>
              <a:rPr b="0" lang="en-US" sz="1400" spc="148" strike="noStrike" cap="all">
                <a:solidFill>
                  <a:srgbClr val="000000"/>
                </a:solidFill>
                <a:latin typeface="Tenorite"/>
              </a:rPr>
              <a:t>2016-01-01 2023-12-30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437" name="Picture 2" descr="A graph with lines and numbers&#10;&#10;Description automatically generated"/>
          <p:cNvPicPr/>
          <p:nvPr/>
        </p:nvPicPr>
        <p:blipFill>
          <a:blip r:embed="rId1"/>
          <a:stretch/>
        </p:blipFill>
        <p:spPr>
          <a:xfrm>
            <a:off x="1176480" y="1386720"/>
            <a:ext cx="9838800" cy="4971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PlaceHolder 1"/>
          <p:cNvSpPr>
            <a:spLocks noGrp="1"/>
          </p:cNvSpPr>
          <p:nvPr>
            <p:ph type="sldNum" idx="25"/>
          </p:nvPr>
        </p:nvSpPr>
        <p:spPr>
          <a:xfrm>
            <a:off x="10373400" y="6356520"/>
            <a:ext cx="98712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900" spc="-1" strike="noStrike">
                <a:solidFill>
                  <a:srgbClr val="8b8b8b"/>
                </a:solidFill>
                <a:latin typeface="Tenorite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A751527D-C69F-4AC7-8747-29740E9D1D8C}" type="slidenum">
              <a:rPr b="0" lang="en-US" sz="900" spc="-1" strike="noStrike">
                <a:solidFill>
                  <a:srgbClr val="8b8b8b"/>
                </a:solidFill>
                <a:latin typeface="Tenorite"/>
              </a:rPr>
              <a:t>&lt;number&gt;</a:t>
            </a:fld>
            <a:endParaRPr b="0" lang="en-US" sz="900" spc="-1" strike="noStrike">
              <a:latin typeface="Times New Roman"/>
            </a:endParaRPr>
          </a:p>
        </p:txBody>
      </p:sp>
      <p:sp>
        <p:nvSpPr>
          <p:cNvPr id="439" name="Title 2"/>
          <p:cNvSpPr/>
          <p:nvPr/>
        </p:nvSpPr>
        <p:spPr>
          <a:xfrm>
            <a:off x="790920" y="-1800"/>
            <a:ext cx="9901800" cy="194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/>
          </a:bodyPr>
          <a:p>
            <a:pPr algn="ctr">
              <a:lnSpc>
                <a:spcPct val="90000"/>
              </a:lnSpc>
              <a:buNone/>
            </a:pPr>
            <a:r>
              <a:rPr b="0" lang="en-US" sz="2800" spc="148" strike="noStrike" cap="all">
                <a:solidFill>
                  <a:srgbClr val="000000"/>
                </a:solidFill>
                <a:latin typeface="Tenorite"/>
              </a:rPr>
              <a:t>Historical data</a:t>
            </a:r>
            <a:endParaRPr b="0" lang="en-US" sz="2800" spc="-1" strike="noStrike">
              <a:latin typeface="Arial"/>
            </a:endParaRPr>
          </a:p>
          <a:p>
            <a:pPr algn="ctr">
              <a:lnSpc>
                <a:spcPct val="90000"/>
              </a:lnSpc>
              <a:buNone/>
            </a:pPr>
            <a:r>
              <a:rPr b="1" lang="en-US" sz="1400" spc="148" strike="noStrike" cap="all">
                <a:solidFill>
                  <a:srgbClr val="000000"/>
                </a:solidFill>
                <a:latin typeface="Tenorite"/>
              </a:rPr>
              <a:t>APPLE</a:t>
            </a:r>
            <a:r>
              <a:rPr b="0" lang="en-US" sz="1400" spc="148" strike="noStrike" cap="all">
                <a:solidFill>
                  <a:srgbClr val="000000"/>
                </a:solidFill>
                <a:latin typeface="Tenorite"/>
              </a:rPr>
              <a:t> - Closing prices – Yahoo Finances</a:t>
            </a:r>
            <a:endParaRPr b="0" lang="en-US" sz="1400" spc="-1" strike="noStrike">
              <a:latin typeface="Arial"/>
            </a:endParaRPr>
          </a:p>
          <a:p>
            <a:pPr algn="ctr">
              <a:lnSpc>
                <a:spcPct val="90000"/>
              </a:lnSpc>
              <a:buNone/>
            </a:pPr>
            <a:r>
              <a:rPr b="0" lang="en-US" sz="1400" spc="148" strike="noStrike" cap="all">
                <a:solidFill>
                  <a:srgbClr val="000000"/>
                </a:solidFill>
                <a:latin typeface="Tenorite"/>
              </a:rPr>
              <a:t>2014-08-20 2024-08-20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440" name="Picture 5" descr=""/>
          <p:cNvPicPr/>
          <p:nvPr/>
        </p:nvPicPr>
        <p:blipFill>
          <a:blip r:embed="rId1"/>
          <a:stretch/>
        </p:blipFill>
        <p:spPr>
          <a:xfrm>
            <a:off x="790920" y="1760400"/>
            <a:ext cx="10841400" cy="4291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PlaceHolder 1"/>
          <p:cNvSpPr>
            <a:spLocks noGrp="1"/>
          </p:cNvSpPr>
          <p:nvPr>
            <p:ph type="sldNum" idx="26"/>
          </p:nvPr>
        </p:nvSpPr>
        <p:spPr>
          <a:xfrm>
            <a:off x="10373400" y="6356520"/>
            <a:ext cx="98712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900" spc="-1" strike="noStrike">
                <a:solidFill>
                  <a:srgbClr val="8b8b8b"/>
                </a:solidFill>
                <a:latin typeface="Tenorite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530897E7-DE78-40C8-8E79-9A7B81E5F355}" type="slidenum">
              <a:rPr b="0" lang="en-US" sz="900" spc="-1" strike="noStrike">
                <a:solidFill>
                  <a:srgbClr val="8b8b8b"/>
                </a:solidFill>
                <a:latin typeface="Tenorite"/>
              </a:rPr>
              <a:t>&lt;number&gt;</a:t>
            </a:fld>
            <a:endParaRPr b="0" lang="en-US" sz="900" spc="-1" strike="noStrike">
              <a:latin typeface="Times New Roman"/>
            </a:endParaRPr>
          </a:p>
        </p:txBody>
      </p:sp>
      <p:sp>
        <p:nvSpPr>
          <p:cNvPr id="442" name="Title 2"/>
          <p:cNvSpPr/>
          <p:nvPr/>
        </p:nvSpPr>
        <p:spPr>
          <a:xfrm>
            <a:off x="810000" y="-1800"/>
            <a:ext cx="9901800" cy="194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/>
          </a:bodyPr>
          <a:p>
            <a:pPr algn="ctr">
              <a:lnSpc>
                <a:spcPct val="90000"/>
              </a:lnSpc>
              <a:buNone/>
            </a:pPr>
            <a:r>
              <a:rPr b="0" lang="en-US" sz="2800" spc="148" strike="noStrike" cap="all">
                <a:solidFill>
                  <a:srgbClr val="000000"/>
                </a:solidFill>
                <a:latin typeface="Tenorite"/>
              </a:rPr>
              <a:t>Historical data</a:t>
            </a:r>
            <a:endParaRPr b="0" lang="en-US" sz="2800" spc="-1" strike="noStrike">
              <a:latin typeface="Arial"/>
            </a:endParaRPr>
          </a:p>
          <a:p>
            <a:pPr algn="ctr">
              <a:lnSpc>
                <a:spcPct val="90000"/>
              </a:lnSpc>
              <a:buNone/>
            </a:pPr>
            <a:r>
              <a:rPr b="1" lang="en-US" sz="1400" spc="148" strike="noStrike" cap="all">
                <a:solidFill>
                  <a:srgbClr val="000000"/>
                </a:solidFill>
                <a:latin typeface="Tenorite"/>
              </a:rPr>
              <a:t>APPLE</a:t>
            </a:r>
            <a:r>
              <a:rPr b="0" lang="en-US" sz="1400" spc="148" strike="noStrike" cap="all">
                <a:solidFill>
                  <a:srgbClr val="000000"/>
                </a:solidFill>
                <a:latin typeface="Tenorite"/>
              </a:rPr>
              <a:t> - Closing prices – Yahoo Finances</a:t>
            </a:r>
            <a:endParaRPr b="0" lang="en-US" sz="1400" spc="-1" strike="noStrike">
              <a:latin typeface="Arial"/>
            </a:endParaRPr>
          </a:p>
          <a:p>
            <a:pPr algn="ctr">
              <a:lnSpc>
                <a:spcPct val="90000"/>
              </a:lnSpc>
              <a:buNone/>
            </a:pPr>
            <a:r>
              <a:rPr b="0" lang="en-US" sz="1400" spc="148" strike="noStrike" cap="all">
                <a:solidFill>
                  <a:srgbClr val="000000"/>
                </a:solidFill>
                <a:latin typeface="Tenorite"/>
              </a:rPr>
              <a:t>2014-08-20 2024-08-20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443" name="Picture 2" descr="A graph with a line graph and numbers&#10;&#10;Description automatically generated"/>
          <p:cNvPicPr/>
          <p:nvPr/>
        </p:nvPicPr>
        <p:blipFill>
          <a:blip r:embed="rId1"/>
          <a:stretch/>
        </p:blipFill>
        <p:spPr>
          <a:xfrm>
            <a:off x="4390200" y="1811880"/>
            <a:ext cx="7095600" cy="2809440"/>
          </a:xfrm>
          <a:prstGeom prst="rect">
            <a:avLst/>
          </a:prstGeom>
          <a:ln w="0">
            <a:noFill/>
          </a:ln>
        </p:spPr>
      </p:pic>
      <p:graphicFrame>
        <p:nvGraphicFramePr>
          <p:cNvPr id="444" name="Table 6"/>
          <p:cNvGraphicFramePr/>
          <p:nvPr/>
        </p:nvGraphicFramePr>
        <p:xfrm>
          <a:off x="602280" y="2187720"/>
          <a:ext cx="3460320" cy="2252160"/>
        </p:xfrm>
        <a:graphic>
          <a:graphicData uri="http://schemas.openxmlformats.org/drawingml/2006/table">
            <a:tbl>
              <a:tblPr/>
              <a:tblGrid>
                <a:gridCol w="1644480"/>
                <a:gridCol w="1815840"/>
              </a:tblGrid>
              <a:tr h="576720"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latin typeface="Tenorite"/>
                        </a:rPr>
                        <a:t>Layer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ctr" marL="91440" marR="91440">
                    <a:lnL w="9360">
                      <a:solidFill>
                        <a:srgbClr val="000000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latin typeface="Tenorite"/>
                        </a:rPr>
                        <a:t>Output Shape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ffffff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</a:tr>
              <a:tr h="411840"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Tenorite"/>
                        </a:rPr>
                        <a:t>LSTM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ctr" marL="91440" marR="91440">
                    <a:lnL w="9360">
                      <a:solidFill>
                        <a:srgbClr val="000000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Tenorite"/>
                        </a:rPr>
                        <a:t>128 Units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ffffff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411840"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Tenorite"/>
                        </a:rPr>
                        <a:t>LSTM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ctr" marL="91440" marR="91440">
                    <a:lnL w="9360">
                      <a:solidFill>
                        <a:srgbClr val="000000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Tenorite"/>
                        </a:rPr>
                        <a:t>64 Units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ffffff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439200"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Tenorite"/>
                        </a:rPr>
                        <a:t>Dense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ctr" marL="91440" marR="91440">
                    <a:lnL w="9360">
                      <a:solidFill>
                        <a:srgbClr val="000000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Tenorite"/>
                        </a:rPr>
                        <a:t>25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ffffff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412560"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Tenorite"/>
                        </a:rPr>
                        <a:t>Dense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ctr" marL="91440" marR="91440">
                    <a:lnL w="9360">
                      <a:solidFill>
                        <a:srgbClr val="000000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Tenorite"/>
                        </a:rPr>
                        <a:t>1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ffffff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445" name="Table 9"/>
          <p:cNvGraphicFramePr/>
          <p:nvPr/>
        </p:nvGraphicFramePr>
        <p:xfrm>
          <a:off x="554760" y="4759920"/>
          <a:ext cx="6885720" cy="1557720"/>
        </p:xfrm>
        <a:graphic>
          <a:graphicData uri="http://schemas.openxmlformats.org/drawingml/2006/table">
            <a:tbl>
              <a:tblPr/>
              <a:tblGrid>
                <a:gridCol w="3622680"/>
                <a:gridCol w="3263040"/>
              </a:tblGrid>
              <a:tr h="38952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1" lang="en-US" sz="1600" spc="-1" strike="noStrike">
                          <a:solidFill>
                            <a:srgbClr val="ffffff"/>
                          </a:solidFill>
                          <a:latin typeface="Tenorite"/>
                        </a:rPr>
                        <a:t>Mean Squared error (MSE)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anchor="t" marL="91440" marR="91440">
                    <a:lnL w="10080">
                      <a:solidFill>
                        <a:srgbClr val="ffffff"/>
                      </a:solidFill>
                    </a:lnL>
                    <a:lnR w="10080">
                      <a:solidFill>
                        <a:srgbClr val="ffffff"/>
                      </a:solidFill>
                    </a:lnR>
                    <a:lnT w="10080">
                      <a:solidFill>
                        <a:srgbClr val="ffffff"/>
                      </a:solidFill>
                    </a:lnT>
                    <a:lnB w="10080">
                      <a:solidFill>
                        <a:srgbClr val="ffffff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Tenorite"/>
                        </a:rPr>
                        <a:t>82.95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91440" marR="91440">
                    <a:lnL w="10080">
                      <a:solidFill>
                        <a:srgbClr val="ffffff"/>
                      </a:solidFill>
                    </a:lnL>
                    <a:lnR w="10080">
                      <a:solidFill>
                        <a:srgbClr val="ffffff"/>
                      </a:solidFill>
                    </a:lnR>
                    <a:lnT w="10080">
                      <a:solidFill>
                        <a:srgbClr val="ffffff"/>
                      </a:solidFill>
                    </a:lnT>
                    <a:lnB w="10080">
                      <a:solidFill>
                        <a:srgbClr val="ffffff"/>
                      </a:solidFill>
                    </a:lnB>
                    <a:solidFill>
                      <a:srgbClr val="cbcbcb"/>
                    </a:solidFill>
                  </a:tcPr>
                </a:tc>
              </a:tr>
              <a:tr h="38952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1" lang="en-US" sz="1600" spc="-1" strike="noStrike">
                          <a:solidFill>
                            <a:srgbClr val="ffffff"/>
                          </a:solidFill>
                          <a:latin typeface="Tenorite"/>
                        </a:rPr>
                        <a:t>Root mean Squared error (RMSE)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anchor="t" marL="91440" marR="91440">
                    <a:lnL w="10080">
                      <a:solidFill>
                        <a:srgbClr val="ffffff"/>
                      </a:solidFill>
                    </a:lnL>
                    <a:lnR w="10080">
                      <a:solidFill>
                        <a:srgbClr val="ffffff"/>
                      </a:solidFill>
                    </a:lnR>
                    <a:lnT w="10080">
                      <a:solidFill>
                        <a:srgbClr val="ffffff"/>
                      </a:solidFill>
                    </a:lnT>
                    <a:lnB w="10080">
                      <a:solidFill>
                        <a:srgbClr val="ffffff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Tenorite"/>
                        </a:rPr>
                        <a:t>9.10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91440" marR="91440">
                    <a:lnL w="10080">
                      <a:solidFill>
                        <a:srgbClr val="ffffff"/>
                      </a:solidFill>
                    </a:lnL>
                    <a:lnR w="10080">
                      <a:solidFill>
                        <a:srgbClr val="ffffff"/>
                      </a:solidFill>
                    </a:lnR>
                    <a:lnT w="10080">
                      <a:solidFill>
                        <a:srgbClr val="ffffff"/>
                      </a:solidFill>
                    </a:lnT>
                    <a:lnB w="1008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</a:tr>
              <a:tr h="38952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1" lang="en-US" sz="1600" spc="-1" strike="noStrike">
                          <a:solidFill>
                            <a:srgbClr val="ffffff"/>
                          </a:solidFill>
                          <a:latin typeface="Tenorite"/>
                        </a:rPr>
                        <a:t>Mean absolute Error (MAE)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anchor="t" marL="91440" marR="91440">
                    <a:lnL w="10080">
                      <a:solidFill>
                        <a:srgbClr val="ffffff"/>
                      </a:solidFill>
                    </a:lnL>
                    <a:lnR w="10080">
                      <a:solidFill>
                        <a:srgbClr val="ffffff"/>
                      </a:solidFill>
                    </a:lnR>
                    <a:lnT w="10080">
                      <a:solidFill>
                        <a:srgbClr val="ffffff"/>
                      </a:solidFill>
                    </a:lnT>
                    <a:lnB w="10080">
                      <a:solidFill>
                        <a:srgbClr val="ffffff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Tenorite"/>
                        </a:rPr>
                        <a:t>7.46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91440" marR="91440">
                    <a:lnL w="10080">
                      <a:solidFill>
                        <a:srgbClr val="ffffff"/>
                      </a:solidFill>
                    </a:lnL>
                    <a:lnR w="10080">
                      <a:solidFill>
                        <a:srgbClr val="ffffff"/>
                      </a:solidFill>
                    </a:lnR>
                    <a:lnT w="10080">
                      <a:solidFill>
                        <a:srgbClr val="ffffff"/>
                      </a:solidFill>
                    </a:lnT>
                    <a:lnB w="10080">
                      <a:solidFill>
                        <a:srgbClr val="ffffff"/>
                      </a:solidFill>
                    </a:lnB>
                    <a:solidFill>
                      <a:srgbClr val="cbcbcb"/>
                    </a:solidFill>
                  </a:tcPr>
                </a:tc>
              </a:tr>
              <a:tr h="38952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1" lang="en-US" sz="1600" spc="-1" strike="noStrike">
                          <a:solidFill>
                            <a:srgbClr val="ffffff"/>
                          </a:solidFill>
                          <a:latin typeface="Tenorite"/>
                        </a:rPr>
                        <a:t>R2 score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anchor="t" marL="91440" marR="91440">
                    <a:lnL w="10080">
                      <a:solidFill>
                        <a:srgbClr val="ffffff"/>
                      </a:solidFill>
                    </a:lnL>
                    <a:lnR w="10080">
                      <a:solidFill>
                        <a:srgbClr val="ffffff"/>
                      </a:solidFill>
                    </a:lnR>
                    <a:lnT w="10080">
                      <a:solidFill>
                        <a:srgbClr val="ffffff"/>
                      </a:solidFill>
                    </a:lnT>
                    <a:lnB w="10080">
                      <a:solidFill>
                        <a:srgbClr val="ffffff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Tenorite"/>
                        </a:rPr>
                        <a:t>0.82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91440" marR="91440">
                    <a:lnL w="10080">
                      <a:solidFill>
                        <a:srgbClr val="ffffff"/>
                      </a:solidFill>
                    </a:lnL>
                    <a:lnR w="10080">
                      <a:solidFill>
                        <a:srgbClr val="ffffff"/>
                      </a:solidFill>
                    </a:lnR>
                    <a:lnT w="10080">
                      <a:solidFill>
                        <a:srgbClr val="ffffff"/>
                      </a:solidFill>
                    </a:lnT>
                    <a:lnB w="1008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</a:tr>
            </a:tbl>
          </a:graphicData>
        </a:graphic>
      </p:graphicFrame>
      <p:sp>
        <p:nvSpPr>
          <p:cNvPr id="446" name="TextBox 1"/>
          <p:cNvSpPr/>
          <p:nvPr/>
        </p:nvSpPr>
        <p:spPr>
          <a:xfrm>
            <a:off x="7820640" y="5122440"/>
            <a:ext cx="3668760" cy="640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Tenorite"/>
              </a:rPr>
              <a:t>Predictions  YYYY-MM-DD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Tenorite"/>
              </a:rPr>
              <a:t>2024-02-22 until 2024-08-20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PlaceHolder 1"/>
          <p:cNvSpPr>
            <a:spLocks noGrp="1"/>
          </p:cNvSpPr>
          <p:nvPr>
            <p:ph type="sldNum" idx="27"/>
          </p:nvPr>
        </p:nvSpPr>
        <p:spPr>
          <a:xfrm>
            <a:off x="10373400" y="6356520"/>
            <a:ext cx="98712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900" spc="-1" strike="noStrike">
                <a:solidFill>
                  <a:srgbClr val="8b8b8b"/>
                </a:solidFill>
                <a:latin typeface="Tenorite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2816835F-4A4D-47D9-A700-36A89889FB8C}" type="slidenum">
              <a:rPr b="0" lang="en-US" sz="900" spc="-1" strike="noStrike">
                <a:solidFill>
                  <a:srgbClr val="8b8b8b"/>
                </a:solidFill>
                <a:latin typeface="Tenorite"/>
              </a:rPr>
              <a:t>&lt;number&gt;</a:t>
            </a:fld>
            <a:endParaRPr b="0" lang="en-US" sz="900" spc="-1" strike="noStrike">
              <a:latin typeface="Times New Roman"/>
            </a:endParaRPr>
          </a:p>
        </p:txBody>
      </p:sp>
      <p:sp>
        <p:nvSpPr>
          <p:cNvPr id="448" name="Title 2"/>
          <p:cNvSpPr/>
          <p:nvPr/>
        </p:nvSpPr>
        <p:spPr>
          <a:xfrm>
            <a:off x="790920" y="-1800"/>
            <a:ext cx="9901800" cy="194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/>
          </a:bodyPr>
          <a:p>
            <a:pPr algn="ctr">
              <a:lnSpc>
                <a:spcPct val="90000"/>
              </a:lnSpc>
              <a:buNone/>
            </a:pPr>
            <a:r>
              <a:rPr b="0" lang="en-US" sz="2800" spc="148" strike="noStrike" cap="all">
                <a:solidFill>
                  <a:srgbClr val="000000"/>
                </a:solidFill>
                <a:latin typeface="Tenorite"/>
              </a:rPr>
              <a:t>Historical data</a:t>
            </a:r>
            <a:endParaRPr b="0" lang="en-US" sz="2800" spc="-1" strike="noStrike">
              <a:latin typeface="Arial"/>
            </a:endParaRPr>
          </a:p>
          <a:p>
            <a:pPr algn="ctr">
              <a:lnSpc>
                <a:spcPct val="90000"/>
              </a:lnSpc>
              <a:buNone/>
            </a:pPr>
            <a:r>
              <a:rPr b="1" lang="en-US" sz="1400" spc="148" strike="noStrike" cap="all">
                <a:solidFill>
                  <a:srgbClr val="000000"/>
                </a:solidFill>
                <a:latin typeface="Tenorite"/>
              </a:rPr>
              <a:t>APPLE</a:t>
            </a:r>
            <a:r>
              <a:rPr b="0" lang="en-US" sz="1400" spc="148" strike="noStrike" cap="all">
                <a:solidFill>
                  <a:srgbClr val="000000"/>
                </a:solidFill>
                <a:latin typeface="Tenorite"/>
              </a:rPr>
              <a:t> - Closing prices – Alpaca</a:t>
            </a:r>
            <a:endParaRPr b="0" lang="en-US" sz="1400" spc="-1" strike="noStrike">
              <a:latin typeface="Arial"/>
            </a:endParaRPr>
          </a:p>
          <a:p>
            <a:pPr algn="ctr">
              <a:lnSpc>
                <a:spcPct val="90000"/>
              </a:lnSpc>
              <a:buNone/>
            </a:pPr>
            <a:r>
              <a:rPr b="0" lang="en-US" sz="1400" spc="148" strike="noStrike" cap="all">
                <a:solidFill>
                  <a:srgbClr val="000000"/>
                </a:solidFill>
                <a:latin typeface="Tenorite"/>
              </a:rPr>
              <a:t>2016-01-04 2024-01-03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449" name="Picture 1" descr=""/>
          <p:cNvPicPr/>
          <p:nvPr/>
        </p:nvPicPr>
        <p:blipFill>
          <a:blip r:embed="rId1"/>
          <a:stretch/>
        </p:blipFill>
        <p:spPr>
          <a:xfrm>
            <a:off x="790920" y="1623600"/>
            <a:ext cx="10542240" cy="45558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PlaceHolder 1"/>
          <p:cNvSpPr>
            <a:spLocks noGrp="1"/>
          </p:cNvSpPr>
          <p:nvPr>
            <p:ph type="sldNum" idx="28"/>
          </p:nvPr>
        </p:nvSpPr>
        <p:spPr>
          <a:xfrm>
            <a:off x="10373400" y="6356520"/>
            <a:ext cx="98712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900" spc="-1" strike="noStrike">
                <a:solidFill>
                  <a:srgbClr val="8b8b8b"/>
                </a:solidFill>
                <a:latin typeface="Tenorite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E42E94F1-AB7F-4323-B686-2719A2F15E0A}" type="slidenum">
              <a:rPr b="0" lang="en-US" sz="900" spc="-1" strike="noStrike">
                <a:solidFill>
                  <a:srgbClr val="8b8b8b"/>
                </a:solidFill>
                <a:latin typeface="Tenorite"/>
              </a:rPr>
              <a:t>&lt;number&gt;</a:t>
            </a:fld>
            <a:endParaRPr b="0" lang="en-US" sz="900" spc="-1" strike="noStrike">
              <a:latin typeface="Times New Roman"/>
            </a:endParaRPr>
          </a:p>
        </p:txBody>
      </p:sp>
      <p:sp>
        <p:nvSpPr>
          <p:cNvPr id="451" name="Title 2"/>
          <p:cNvSpPr/>
          <p:nvPr/>
        </p:nvSpPr>
        <p:spPr>
          <a:xfrm>
            <a:off x="790920" y="-1800"/>
            <a:ext cx="9901800" cy="194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/>
          </a:bodyPr>
          <a:p>
            <a:pPr algn="ctr">
              <a:lnSpc>
                <a:spcPct val="90000"/>
              </a:lnSpc>
              <a:buNone/>
            </a:pPr>
            <a:r>
              <a:rPr b="0" lang="en-US" sz="2800" spc="148" strike="noStrike" cap="all">
                <a:solidFill>
                  <a:srgbClr val="000000"/>
                </a:solidFill>
                <a:latin typeface="Tenorite"/>
              </a:rPr>
              <a:t>Historical data</a:t>
            </a:r>
            <a:endParaRPr b="0" lang="en-US" sz="2800" spc="-1" strike="noStrike">
              <a:latin typeface="Arial"/>
            </a:endParaRPr>
          </a:p>
          <a:p>
            <a:pPr algn="ctr">
              <a:lnSpc>
                <a:spcPct val="90000"/>
              </a:lnSpc>
              <a:buNone/>
            </a:pPr>
            <a:r>
              <a:rPr b="1" lang="en-US" sz="1400" spc="148" strike="noStrike" cap="all">
                <a:solidFill>
                  <a:srgbClr val="000000"/>
                </a:solidFill>
                <a:latin typeface="Tenorite"/>
              </a:rPr>
              <a:t>APPLE</a:t>
            </a:r>
            <a:r>
              <a:rPr b="0" lang="en-US" sz="1400" spc="148" strike="noStrike" cap="all">
                <a:solidFill>
                  <a:srgbClr val="000000"/>
                </a:solidFill>
                <a:latin typeface="Tenorite"/>
              </a:rPr>
              <a:t> - Closing prices – Alpaca</a:t>
            </a:r>
            <a:endParaRPr b="0" lang="en-US" sz="1400" spc="-1" strike="noStrike">
              <a:latin typeface="Arial"/>
            </a:endParaRPr>
          </a:p>
          <a:p>
            <a:pPr algn="ctr">
              <a:lnSpc>
                <a:spcPct val="90000"/>
              </a:lnSpc>
              <a:buNone/>
            </a:pPr>
            <a:r>
              <a:rPr b="0" lang="en-US" sz="1400" spc="148" strike="noStrike" cap="all">
                <a:solidFill>
                  <a:srgbClr val="000000"/>
                </a:solidFill>
                <a:latin typeface="Tenorite"/>
              </a:rPr>
              <a:t>2016-01-04 2024-01-03</a:t>
            </a:r>
            <a:endParaRPr b="0" lang="en-US" sz="1400" spc="-1" strike="noStrike">
              <a:latin typeface="Arial"/>
            </a:endParaRPr>
          </a:p>
        </p:txBody>
      </p:sp>
      <p:graphicFrame>
        <p:nvGraphicFramePr>
          <p:cNvPr id="452" name="Table 5"/>
          <p:cNvGraphicFramePr/>
          <p:nvPr/>
        </p:nvGraphicFramePr>
        <p:xfrm>
          <a:off x="549720" y="2160720"/>
          <a:ext cx="3500280" cy="2161440"/>
        </p:xfrm>
        <a:graphic>
          <a:graphicData uri="http://schemas.openxmlformats.org/drawingml/2006/table">
            <a:tbl>
              <a:tblPr/>
              <a:tblGrid>
                <a:gridCol w="1750320"/>
                <a:gridCol w="1750320"/>
              </a:tblGrid>
              <a:tr h="622440"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latin typeface="Tenorite"/>
                        </a:rPr>
                        <a:t>Layer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ctr" marL="91440" marR="91440">
                    <a:lnL w="9360">
                      <a:solidFill>
                        <a:srgbClr val="000000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latin typeface="Tenorite"/>
                        </a:rPr>
                        <a:t>Output Shape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ffffff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</a:tr>
              <a:tr h="396720"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Tenorite"/>
                        </a:rPr>
                        <a:t>LSTM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ctr" marL="91440" marR="91440">
                    <a:lnL w="9360">
                      <a:solidFill>
                        <a:srgbClr val="000000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Tenorite"/>
                        </a:rPr>
                        <a:t>64 Units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ffffff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396720"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Tenorite"/>
                        </a:rPr>
                        <a:t>LSTM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ctr" marL="91440" marR="91440">
                    <a:lnL w="9360">
                      <a:solidFill>
                        <a:srgbClr val="000000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Tenorite"/>
                        </a:rPr>
                        <a:t>64 Units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ffffff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419040"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Tenorite"/>
                        </a:rPr>
                        <a:t>Dense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ctr" marL="91440" marR="91440">
                    <a:lnL w="9360">
                      <a:solidFill>
                        <a:srgbClr val="000000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Tenorite"/>
                        </a:rPr>
                        <a:t>64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ffffff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396720"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Tenorite"/>
                        </a:rPr>
                        <a:t>Dense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ctr" marL="91440" marR="91440">
                    <a:lnL w="9360">
                      <a:solidFill>
                        <a:srgbClr val="000000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Tenorite"/>
                        </a:rPr>
                        <a:t>1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ffffff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453" name="Table 7"/>
          <p:cNvGraphicFramePr/>
          <p:nvPr/>
        </p:nvGraphicFramePr>
        <p:xfrm>
          <a:off x="517680" y="4837680"/>
          <a:ext cx="7022880" cy="1853280"/>
        </p:xfrm>
        <a:graphic>
          <a:graphicData uri="http://schemas.openxmlformats.org/drawingml/2006/table">
            <a:tbl>
              <a:tblPr/>
              <a:tblGrid>
                <a:gridCol w="3898440"/>
                <a:gridCol w="3124440"/>
              </a:tblGrid>
              <a:tr h="41364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1" lang="en-US" sz="1600" spc="-1" strike="noStrike">
                          <a:solidFill>
                            <a:srgbClr val="ffffff"/>
                          </a:solidFill>
                          <a:latin typeface="Tenorite"/>
                        </a:rPr>
                        <a:t>Mean Squared error (MSE)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anchor="t" marL="91440" marR="91440">
                    <a:lnL w="10080">
                      <a:solidFill>
                        <a:srgbClr val="ffffff"/>
                      </a:solidFill>
                    </a:lnL>
                    <a:lnR w="10080">
                      <a:solidFill>
                        <a:srgbClr val="ffffff"/>
                      </a:solidFill>
                    </a:lnR>
                    <a:lnT w="10080">
                      <a:solidFill>
                        <a:srgbClr val="ffffff"/>
                      </a:solidFill>
                    </a:lnT>
                    <a:lnB w="10080">
                      <a:solidFill>
                        <a:srgbClr val="ffffff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Tenorite"/>
                        </a:rPr>
                        <a:t>26.85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91440" marR="91440">
                    <a:lnL w="10080">
                      <a:solidFill>
                        <a:srgbClr val="ffffff"/>
                      </a:solidFill>
                    </a:lnL>
                    <a:lnR w="10080">
                      <a:solidFill>
                        <a:srgbClr val="ffffff"/>
                      </a:solidFill>
                    </a:lnR>
                    <a:lnT w="10080">
                      <a:solidFill>
                        <a:srgbClr val="ffffff"/>
                      </a:solidFill>
                    </a:lnT>
                    <a:lnB w="10080">
                      <a:solidFill>
                        <a:srgbClr val="ffffff"/>
                      </a:solidFill>
                    </a:lnB>
                    <a:solidFill>
                      <a:srgbClr val="cbcbcb"/>
                    </a:solidFill>
                  </a:tcPr>
                </a:tc>
              </a:tr>
              <a:tr h="41112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1" lang="en-US" sz="1600" spc="-1" strike="noStrike">
                          <a:solidFill>
                            <a:srgbClr val="ffffff"/>
                          </a:solidFill>
                          <a:latin typeface="Tenorite"/>
                        </a:rPr>
                        <a:t>Root mean Squared error (RMSE)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anchor="t" marL="91440" marR="91440">
                    <a:lnL w="10080">
                      <a:solidFill>
                        <a:srgbClr val="ffffff"/>
                      </a:solidFill>
                    </a:lnL>
                    <a:lnR w="10080">
                      <a:solidFill>
                        <a:srgbClr val="ffffff"/>
                      </a:solidFill>
                    </a:lnR>
                    <a:lnT w="10080">
                      <a:solidFill>
                        <a:srgbClr val="ffffff"/>
                      </a:solidFill>
                    </a:lnT>
                    <a:lnB w="10080">
                      <a:solidFill>
                        <a:srgbClr val="ffffff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Tenorite"/>
                        </a:rPr>
                        <a:t>5.18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91440" marR="91440">
                    <a:lnL w="10080">
                      <a:solidFill>
                        <a:srgbClr val="ffffff"/>
                      </a:solidFill>
                    </a:lnL>
                    <a:lnR w="10080">
                      <a:solidFill>
                        <a:srgbClr val="ffffff"/>
                      </a:solidFill>
                    </a:lnR>
                    <a:lnT w="10080">
                      <a:solidFill>
                        <a:srgbClr val="ffffff"/>
                      </a:solidFill>
                    </a:lnT>
                    <a:lnB w="1008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</a:tr>
              <a:tr h="41364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1" lang="en-US" sz="1600" spc="-1" strike="noStrike">
                          <a:solidFill>
                            <a:srgbClr val="ffffff"/>
                          </a:solidFill>
                          <a:latin typeface="Tenorite"/>
                        </a:rPr>
                        <a:t>Mean absolute Error (MAE)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anchor="t" marL="91440" marR="91440">
                    <a:lnL w="10080">
                      <a:solidFill>
                        <a:srgbClr val="ffffff"/>
                      </a:solidFill>
                    </a:lnL>
                    <a:lnR w="10080">
                      <a:solidFill>
                        <a:srgbClr val="ffffff"/>
                      </a:solidFill>
                    </a:lnR>
                    <a:lnT w="10080">
                      <a:solidFill>
                        <a:srgbClr val="ffffff"/>
                      </a:solidFill>
                    </a:lnT>
                    <a:lnB w="10080">
                      <a:solidFill>
                        <a:srgbClr val="ffffff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Tenorite"/>
                        </a:rPr>
                        <a:t>4.35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91440" marR="91440">
                    <a:lnL w="10080">
                      <a:solidFill>
                        <a:srgbClr val="ffffff"/>
                      </a:solidFill>
                    </a:lnL>
                    <a:lnR w="10080">
                      <a:solidFill>
                        <a:srgbClr val="ffffff"/>
                      </a:solidFill>
                    </a:lnR>
                    <a:lnT w="10080">
                      <a:solidFill>
                        <a:srgbClr val="ffffff"/>
                      </a:solidFill>
                    </a:lnT>
                    <a:lnB w="10080">
                      <a:solidFill>
                        <a:srgbClr val="ffffff"/>
                      </a:solidFill>
                    </a:lnB>
                    <a:solidFill>
                      <a:srgbClr val="cbcbcb"/>
                    </a:solidFill>
                  </a:tcPr>
                </a:tc>
              </a:tr>
              <a:tr h="37692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1" lang="en-US" sz="1600" spc="-1" strike="noStrike">
                          <a:solidFill>
                            <a:srgbClr val="ffffff"/>
                          </a:solidFill>
                          <a:latin typeface="Tenorite"/>
                        </a:rPr>
                        <a:t>R2 score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anchor="t" marL="91440" marR="91440">
                    <a:lnL w="10080">
                      <a:solidFill>
                        <a:srgbClr val="ffffff"/>
                      </a:solidFill>
                    </a:lnL>
                    <a:lnR w="10080">
                      <a:solidFill>
                        <a:srgbClr val="ffffff"/>
                      </a:solidFill>
                    </a:lnR>
                    <a:lnT w="10080">
                      <a:solidFill>
                        <a:srgbClr val="ffffff"/>
                      </a:solidFill>
                    </a:lnT>
                    <a:lnB w="10080">
                      <a:solidFill>
                        <a:srgbClr val="ffffff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Tenorite"/>
                        </a:rPr>
                        <a:t>0.64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91440" marR="91440">
                    <a:lnL w="10080">
                      <a:solidFill>
                        <a:srgbClr val="ffffff"/>
                      </a:solidFill>
                    </a:lnL>
                    <a:lnR w="10080">
                      <a:solidFill>
                        <a:srgbClr val="ffffff"/>
                      </a:solidFill>
                    </a:lnR>
                    <a:lnT w="10080">
                      <a:solidFill>
                        <a:srgbClr val="ffffff"/>
                      </a:solidFill>
                    </a:lnT>
                    <a:lnB w="1008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</a:tr>
            </a:tbl>
          </a:graphicData>
        </a:graphic>
      </p:graphicFrame>
      <p:pic>
        <p:nvPicPr>
          <p:cNvPr id="454" name="Picture 1" descr="A graph with a line and a red line&#10;&#10;Description automatically generated"/>
          <p:cNvPicPr/>
          <p:nvPr/>
        </p:nvPicPr>
        <p:blipFill>
          <a:blip r:embed="rId1"/>
          <a:stretch/>
        </p:blipFill>
        <p:spPr>
          <a:xfrm>
            <a:off x="4504320" y="1503360"/>
            <a:ext cx="7253280" cy="3166920"/>
          </a:xfrm>
          <a:prstGeom prst="rect">
            <a:avLst/>
          </a:prstGeom>
          <a:ln w="0">
            <a:noFill/>
          </a:ln>
        </p:spPr>
      </p:pic>
      <p:sp>
        <p:nvSpPr>
          <p:cNvPr id="455" name="TextBox 6"/>
          <p:cNvSpPr/>
          <p:nvPr/>
        </p:nvSpPr>
        <p:spPr>
          <a:xfrm>
            <a:off x="8274240" y="5016240"/>
            <a:ext cx="3186360" cy="914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Tenorite"/>
              </a:rPr>
              <a:t>Predictions  YYYY-MM-DD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Tenorite"/>
              </a:rPr>
              <a:t>2023-10-05 until 2024-01-03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PlaceHolder 1"/>
          <p:cNvSpPr>
            <a:spLocks noGrp="1"/>
          </p:cNvSpPr>
          <p:nvPr>
            <p:ph type="sldNum" idx="29"/>
          </p:nvPr>
        </p:nvSpPr>
        <p:spPr>
          <a:xfrm>
            <a:off x="10373400" y="6356520"/>
            <a:ext cx="98712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900" spc="-1" strike="noStrike">
                <a:solidFill>
                  <a:srgbClr val="8b8b8b"/>
                </a:solidFill>
                <a:latin typeface="Tenorite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8FAB9514-90A9-4F12-8023-9D1420CA315D}" type="slidenum">
              <a:rPr b="0" lang="en-US" sz="900" spc="-1" strike="noStrike">
                <a:solidFill>
                  <a:srgbClr val="8b8b8b"/>
                </a:solidFill>
                <a:latin typeface="Tenorite"/>
              </a:rPr>
              <a:t>&lt;number&gt;</a:t>
            </a:fld>
            <a:endParaRPr b="0" lang="en-US" sz="900" spc="-1" strike="noStrike">
              <a:latin typeface="Times New Roman"/>
            </a:endParaRPr>
          </a:p>
        </p:txBody>
      </p:sp>
      <p:sp>
        <p:nvSpPr>
          <p:cNvPr id="457" name="Title 2"/>
          <p:cNvSpPr/>
          <p:nvPr/>
        </p:nvSpPr>
        <p:spPr>
          <a:xfrm>
            <a:off x="964440" y="335880"/>
            <a:ext cx="9901800" cy="677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/>
          </a:bodyPr>
          <a:p>
            <a:pPr algn="ctr">
              <a:lnSpc>
                <a:spcPct val="90000"/>
              </a:lnSpc>
              <a:buNone/>
            </a:pPr>
            <a:r>
              <a:rPr b="0" lang="en-US" sz="2800" spc="148" strike="noStrike" cap="all">
                <a:solidFill>
                  <a:srgbClr val="000000"/>
                </a:solidFill>
                <a:latin typeface="Tenorite"/>
              </a:rPr>
              <a:t>Comparing results</a:t>
            </a:r>
            <a:endParaRPr b="0" lang="en-US" sz="2800" spc="-1" strike="noStrike">
              <a:latin typeface="Arial"/>
            </a:endParaRPr>
          </a:p>
          <a:p>
            <a:pPr algn="ctr">
              <a:lnSpc>
                <a:spcPct val="90000"/>
              </a:lnSpc>
              <a:buNone/>
            </a:pPr>
            <a:endParaRPr b="0" lang="en-US" sz="1400" spc="-1" strike="noStrike">
              <a:latin typeface="Arial"/>
            </a:endParaRPr>
          </a:p>
        </p:txBody>
      </p:sp>
      <p:sp>
        <p:nvSpPr>
          <p:cNvPr id="458" name="TextBox 16"/>
          <p:cNvSpPr/>
          <p:nvPr/>
        </p:nvSpPr>
        <p:spPr>
          <a:xfrm>
            <a:off x="451080" y="1349640"/>
            <a:ext cx="649800" cy="36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Tenorite"/>
              </a:rPr>
              <a:t>Top 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59" name="TextBox 17"/>
          <p:cNvSpPr/>
          <p:nvPr/>
        </p:nvSpPr>
        <p:spPr>
          <a:xfrm>
            <a:off x="460800" y="3886200"/>
            <a:ext cx="1139400" cy="366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Tenorite"/>
              </a:rPr>
              <a:t>Bottom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60" name="TextBox 3"/>
          <p:cNvSpPr/>
          <p:nvPr/>
        </p:nvSpPr>
        <p:spPr>
          <a:xfrm>
            <a:off x="1211040" y="1121760"/>
            <a:ext cx="4855320" cy="474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 algn="ctr">
              <a:lnSpc>
                <a:spcPct val="90000"/>
              </a:lnSpc>
              <a:buNone/>
            </a:pPr>
            <a:r>
              <a:rPr b="0" lang="en-US" sz="1400" spc="-1" strike="noStrike" cap="all">
                <a:solidFill>
                  <a:srgbClr val="000000"/>
                </a:solidFill>
                <a:latin typeface="Tenorite"/>
              </a:rPr>
              <a:t>Yahoo Finances</a:t>
            </a:r>
            <a:endParaRPr b="0" lang="en-US" sz="1400" spc="-1" strike="noStrike">
              <a:latin typeface="Arial"/>
            </a:endParaRPr>
          </a:p>
          <a:p>
            <a:pPr algn="ctr">
              <a:lnSpc>
                <a:spcPct val="90000"/>
              </a:lnSpc>
              <a:buNone/>
            </a:pPr>
            <a:r>
              <a:rPr b="0" lang="en-US" sz="1400" spc="-1" strike="noStrike" cap="all">
                <a:solidFill>
                  <a:srgbClr val="000000"/>
                </a:solidFill>
                <a:latin typeface="Tenorite"/>
              </a:rPr>
              <a:t>2014-08-20 2024-08-20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461" name="TextBox 9"/>
          <p:cNvSpPr/>
          <p:nvPr/>
        </p:nvSpPr>
        <p:spPr>
          <a:xfrm>
            <a:off x="6564600" y="1121760"/>
            <a:ext cx="4826160" cy="666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 algn="ctr">
              <a:lnSpc>
                <a:spcPct val="90000"/>
              </a:lnSpc>
              <a:buNone/>
            </a:pPr>
            <a:r>
              <a:rPr b="0" lang="en-US" sz="1400" spc="-1" strike="noStrike" cap="all">
                <a:solidFill>
                  <a:srgbClr val="000000"/>
                </a:solidFill>
                <a:latin typeface="Tenorite"/>
              </a:rPr>
              <a:t>Alpaca</a:t>
            </a:r>
            <a:endParaRPr b="0" lang="en-US" sz="1400" spc="-1" strike="noStrike">
              <a:latin typeface="Arial"/>
            </a:endParaRPr>
          </a:p>
          <a:p>
            <a:pPr algn="ctr">
              <a:lnSpc>
                <a:spcPct val="90000"/>
              </a:lnSpc>
              <a:buNone/>
            </a:pPr>
            <a:r>
              <a:rPr b="0" lang="en-US" sz="1400" spc="-1" strike="noStrike" cap="all">
                <a:solidFill>
                  <a:srgbClr val="000000"/>
                </a:solidFill>
                <a:latin typeface="Tenorite"/>
              </a:rPr>
              <a:t>2016-01-04 2024-01-03</a:t>
            </a:r>
            <a:endParaRPr b="0" lang="en-US" sz="1400" spc="-1" strike="noStrike">
              <a:latin typeface="Arial"/>
            </a:endParaRPr>
          </a:p>
          <a:p>
            <a:pPr algn="ctr">
              <a:lnSpc>
                <a:spcPct val="90000"/>
              </a:lnSpc>
              <a:buNone/>
            </a:pPr>
            <a:endParaRPr b="0" lang="en-US" sz="1400" spc="-1" strike="noStrike">
              <a:latin typeface="Arial"/>
            </a:endParaRPr>
          </a:p>
        </p:txBody>
      </p:sp>
      <p:graphicFrame>
        <p:nvGraphicFramePr>
          <p:cNvPr id="462" name="Table 14"/>
          <p:cNvGraphicFramePr/>
          <p:nvPr/>
        </p:nvGraphicFramePr>
        <p:xfrm>
          <a:off x="6472080" y="1746720"/>
          <a:ext cx="5432040" cy="1918080"/>
        </p:xfrm>
        <a:graphic>
          <a:graphicData uri="http://schemas.openxmlformats.org/drawingml/2006/table">
            <a:tbl>
              <a:tblPr/>
              <a:tblGrid>
                <a:gridCol w="1209960"/>
                <a:gridCol w="1097640"/>
                <a:gridCol w="1377720"/>
                <a:gridCol w="831600"/>
                <a:gridCol w="915120"/>
              </a:tblGrid>
              <a:tr h="604080">
                <a:tc>
                  <a:txBody>
                    <a:bodyPr lIns="9360" rIns="9360" tIns="93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1800" spc="-1" strike="noStrike">
                          <a:solidFill>
                            <a:srgbClr val="ffffff"/>
                          </a:solidFill>
                          <a:latin typeface="Tenorite"/>
                        </a:rPr>
                        <a:t>Date</a:t>
                      </a:r>
                      <a:endParaRPr b="0" lang="en-US" sz="1800" spc="-1" strike="noStrike">
                        <a:latin typeface="Times New Roman"/>
                      </a:endParaRPr>
                    </a:p>
                  </a:txBody>
                  <a:tcPr anchor="ctr"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ffffff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 lIns="9360" rIns="9360" tIns="93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1800" spc="-1" strike="noStrike">
                          <a:solidFill>
                            <a:srgbClr val="ffffff"/>
                          </a:solidFill>
                          <a:latin typeface="Tenorite"/>
                        </a:rPr>
                        <a:t>Close</a:t>
                      </a:r>
                      <a:endParaRPr b="0" lang="en-US" sz="1800" spc="-1" strike="noStrike">
                        <a:latin typeface="Times New Roman"/>
                      </a:endParaRPr>
                    </a:p>
                  </a:txBody>
                  <a:tcPr anchor="ctr" marL="9360" marR="9360">
                    <a:lnL w="6480">
                      <a:solidFill>
                        <a:srgbClr val="ffffff"/>
                      </a:solidFill>
                    </a:lnL>
                    <a:lnR w="6480">
                      <a:solidFill>
                        <a:srgbClr val="ffffff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 lIns="9360" rIns="9360" tIns="93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1800" spc="-1" strike="noStrike">
                          <a:solidFill>
                            <a:srgbClr val="ffffff"/>
                          </a:solidFill>
                          <a:latin typeface="Tenorite"/>
                        </a:rPr>
                        <a:t>Prediction</a:t>
                      </a:r>
                      <a:endParaRPr b="0" lang="en-US" sz="1800" spc="-1" strike="noStrike">
                        <a:latin typeface="Times New Roman"/>
                      </a:endParaRPr>
                    </a:p>
                  </a:txBody>
                  <a:tcPr anchor="ctr" marL="9360" marR="9360">
                    <a:lnL w="6480">
                      <a:solidFill>
                        <a:srgbClr val="ffffff"/>
                      </a:solidFill>
                    </a:lnL>
                    <a:lnR w="6480">
                      <a:solidFill>
                        <a:srgbClr val="ffffff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 lIns="9360" rIns="9360" tIns="93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1800" spc="-1" strike="noStrike">
                          <a:solidFill>
                            <a:srgbClr val="ffffff"/>
                          </a:solidFill>
                          <a:latin typeface="Tenorite"/>
                        </a:rPr>
                        <a:t>Diff</a:t>
                      </a:r>
                      <a:endParaRPr b="0" lang="en-US" sz="1800" spc="-1" strike="noStrike">
                        <a:latin typeface="Times New Roman"/>
                      </a:endParaRPr>
                    </a:p>
                  </a:txBody>
                  <a:tcPr anchor="ctr" marL="9360" marR="9360">
                    <a:lnL w="6480">
                      <a:solidFill>
                        <a:srgbClr val="ffffff"/>
                      </a:solidFill>
                    </a:lnL>
                    <a:lnR w="6480">
                      <a:solidFill>
                        <a:srgbClr val="ffffff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 lIns="9360" rIns="9360" tIns="93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1800" spc="-1" strike="noStrike">
                          <a:solidFill>
                            <a:srgbClr val="ffffff"/>
                          </a:solidFill>
                          <a:latin typeface="Tenorite"/>
                        </a:rPr>
                        <a:t>Diff %</a:t>
                      </a:r>
                      <a:endParaRPr b="0" lang="en-US" sz="1800" spc="-1" strike="noStrike">
                        <a:latin typeface="Times New Roman"/>
                      </a:endParaRPr>
                    </a:p>
                  </a:txBody>
                  <a:tcPr anchor="ctr" marL="9360" marR="9360">
                    <a:lnL w="6480">
                      <a:solidFill>
                        <a:srgbClr val="ffffff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</a:tr>
              <a:tr h="308520">
                <a:tc>
                  <a:txBody>
                    <a:bodyPr lIns="9360" rIns="9360" tIns="9360" anchor="b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Segoe WPC"/>
                        </a:rPr>
                        <a:t>05-10-2023</a:t>
                      </a:r>
                      <a:endParaRPr b="0" lang="en-US" sz="1600" spc="-1" strike="noStrike">
                        <a:latin typeface="Times New Roman"/>
                      </a:endParaRPr>
                    </a:p>
                  </a:txBody>
                  <a:tcPr anchor="b"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 tIns="9360" anchor="ctr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Segoe WPC"/>
                        </a:rPr>
                        <a:t>174.91</a:t>
                      </a:r>
                      <a:endParaRPr b="0" lang="en-US" sz="1600" spc="-1" strike="noStrike">
                        <a:latin typeface="Times New Roman"/>
                      </a:endParaRPr>
                    </a:p>
                  </a:txBody>
                  <a:tcPr anchor="ctr"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 tIns="9360" anchor="ctr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Segoe WPC"/>
                        </a:rPr>
                        <a:t>174,03</a:t>
                      </a:r>
                      <a:endParaRPr b="0" lang="en-US" sz="1600" spc="-1" strike="noStrike">
                        <a:latin typeface="Times New Roman"/>
                      </a:endParaRPr>
                    </a:p>
                  </a:txBody>
                  <a:tcPr anchor="ctr"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 tIns="9360" anchor="ctr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Segoe WPC"/>
                        </a:rPr>
                        <a:t>0,88</a:t>
                      </a:r>
                      <a:endParaRPr b="0" lang="en-US" sz="1600" spc="-1" strike="noStrike">
                        <a:latin typeface="Times New Roman"/>
                      </a:endParaRPr>
                    </a:p>
                  </a:txBody>
                  <a:tcPr anchor="ctr"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 tIns="9360" anchor="ctr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Segoe WPC"/>
                        </a:rPr>
                        <a:t>0,50</a:t>
                      </a:r>
                      <a:endParaRPr b="0" lang="en-US" sz="1600" spc="-1" strike="noStrike">
                        <a:latin typeface="Times New Roman"/>
                      </a:endParaRPr>
                    </a:p>
                  </a:txBody>
                  <a:tcPr anchor="ctr"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308520">
                <a:tc>
                  <a:txBody>
                    <a:bodyPr lIns="9360" rIns="9360" tIns="9360" anchor="b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Segoe WPC"/>
                        </a:rPr>
                        <a:t>06-10-2023</a:t>
                      </a:r>
                      <a:endParaRPr b="0" lang="en-US" sz="1600" spc="-1" strike="noStrike">
                        <a:latin typeface="Times New Roman"/>
                      </a:endParaRPr>
                    </a:p>
                  </a:txBody>
                  <a:tcPr anchor="b"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 tIns="9360" anchor="ctr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Segoe WPC"/>
                        </a:rPr>
                        <a:t>177.49</a:t>
                      </a:r>
                      <a:endParaRPr b="0" lang="en-US" sz="1600" spc="-1" strike="noStrike">
                        <a:latin typeface="Times New Roman"/>
                      </a:endParaRPr>
                    </a:p>
                  </a:txBody>
                  <a:tcPr anchor="ctr"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 tIns="9360" anchor="ctr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Segoe WPC"/>
                        </a:rPr>
                        <a:t>174,80</a:t>
                      </a:r>
                      <a:endParaRPr b="0" lang="en-US" sz="1600" spc="-1" strike="noStrike">
                        <a:latin typeface="Times New Roman"/>
                      </a:endParaRPr>
                    </a:p>
                  </a:txBody>
                  <a:tcPr anchor="ctr"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 tIns="9360" anchor="ctr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Segoe WPC"/>
                        </a:rPr>
                        <a:t>2,69</a:t>
                      </a:r>
                      <a:endParaRPr b="0" lang="en-US" sz="1600" spc="-1" strike="noStrike">
                        <a:latin typeface="Times New Roman"/>
                      </a:endParaRPr>
                    </a:p>
                  </a:txBody>
                  <a:tcPr anchor="ctr"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 tIns="9360" anchor="ctr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Segoe WPC"/>
                        </a:rPr>
                        <a:t>1,51</a:t>
                      </a:r>
                      <a:endParaRPr b="0" lang="en-US" sz="1600" spc="-1" strike="noStrike">
                        <a:latin typeface="Times New Roman"/>
                      </a:endParaRPr>
                    </a:p>
                  </a:txBody>
                  <a:tcPr anchor="ctr"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308520">
                <a:tc>
                  <a:txBody>
                    <a:bodyPr lIns="9360" rIns="9360" tIns="9360" anchor="b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Segoe WPC"/>
                        </a:rPr>
                        <a:t>09-10-2023</a:t>
                      </a:r>
                      <a:endParaRPr b="0" lang="en-US" sz="1600" spc="-1" strike="noStrike">
                        <a:latin typeface="Times New Roman"/>
                      </a:endParaRPr>
                    </a:p>
                  </a:txBody>
                  <a:tcPr anchor="b"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 tIns="9360" anchor="ctr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Segoe WPC"/>
                        </a:rPr>
                        <a:t>178.99</a:t>
                      </a:r>
                      <a:endParaRPr b="0" lang="en-US" sz="1600" spc="-1" strike="noStrike">
                        <a:latin typeface="Times New Roman"/>
                      </a:endParaRPr>
                    </a:p>
                  </a:txBody>
                  <a:tcPr anchor="ctr"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 tIns="9360" anchor="ctr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Segoe WPC"/>
                        </a:rPr>
                        <a:t>176,07</a:t>
                      </a:r>
                      <a:endParaRPr b="0" lang="en-US" sz="1600" spc="-1" strike="noStrike">
                        <a:latin typeface="Times New Roman"/>
                      </a:endParaRPr>
                    </a:p>
                  </a:txBody>
                  <a:tcPr anchor="ctr"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 tIns="9360" anchor="ctr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Segoe WPC"/>
                        </a:rPr>
                        <a:t>2,92</a:t>
                      </a:r>
                      <a:endParaRPr b="0" lang="en-US" sz="1600" spc="-1" strike="noStrike">
                        <a:latin typeface="Times New Roman"/>
                      </a:endParaRPr>
                    </a:p>
                  </a:txBody>
                  <a:tcPr anchor="ctr"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 tIns="9360" anchor="ctr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Segoe WPC"/>
                        </a:rPr>
                        <a:t>1,63</a:t>
                      </a:r>
                      <a:endParaRPr b="0" lang="en-US" sz="1600" spc="-1" strike="noStrike">
                        <a:latin typeface="Times New Roman"/>
                      </a:endParaRPr>
                    </a:p>
                  </a:txBody>
                  <a:tcPr anchor="ctr"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308520">
                <a:tc>
                  <a:txBody>
                    <a:bodyPr lIns="9360" rIns="9360" tIns="9360" anchor="b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Segoe WPC"/>
                        </a:rPr>
                        <a:t>10-10-2023</a:t>
                      </a:r>
                      <a:endParaRPr b="0" lang="en-US" sz="1600" spc="-1" strike="noStrike">
                        <a:latin typeface="Times New Roman"/>
                      </a:endParaRPr>
                    </a:p>
                  </a:txBody>
                  <a:tcPr anchor="b"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 tIns="9360" anchor="ctr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Segoe WPC"/>
                        </a:rPr>
                        <a:t>178.39</a:t>
                      </a:r>
                      <a:endParaRPr b="0" lang="en-US" sz="1600" spc="-1" strike="noStrike">
                        <a:latin typeface="Times New Roman"/>
                      </a:endParaRPr>
                    </a:p>
                  </a:txBody>
                  <a:tcPr anchor="ctr"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 tIns="9360" anchor="ctr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Segoe WPC"/>
                        </a:rPr>
                        <a:t>177,58</a:t>
                      </a:r>
                      <a:endParaRPr b="0" lang="en-US" sz="1600" spc="-1" strike="noStrike">
                        <a:latin typeface="Times New Roman"/>
                      </a:endParaRPr>
                    </a:p>
                  </a:txBody>
                  <a:tcPr anchor="ctr"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 tIns="9360" anchor="ctr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Segoe WPC"/>
                        </a:rPr>
                        <a:t>0,81</a:t>
                      </a:r>
                      <a:endParaRPr b="0" lang="en-US" sz="1600" spc="-1" strike="noStrike">
                        <a:latin typeface="Times New Roman"/>
                      </a:endParaRPr>
                    </a:p>
                  </a:txBody>
                  <a:tcPr anchor="ctr"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 tIns="9360" anchor="ctr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Segoe WPC"/>
                        </a:rPr>
                        <a:t>0,46</a:t>
                      </a:r>
                      <a:endParaRPr b="0" lang="en-US" sz="1600" spc="-1" strike="noStrike">
                        <a:latin typeface="Times New Roman"/>
                      </a:endParaRPr>
                    </a:p>
                  </a:txBody>
                  <a:tcPr anchor="ctr"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216000">
                <a:tc>
                  <a:txBody>
                    <a:bodyPr lIns="9360" rIns="9360" tIns="9360" anchor="b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Segoe WPC"/>
                        </a:rPr>
                        <a:t>11-10-2023</a:t>
                      </a:r>
                      <a:endParaRPr b="0" lang="en-US" sz="1600" spc="-1" strike="noStrike">
                        <a:latin typeface="Times New Roman"/>
                      </a:endParaRPr>
                    </a:p>
                  </a:txBody>
                  <a:tcPr anchor="b"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 tIns="9360" anchor="ctr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Segoe WPC"/>
                        </a:rPr>
                        <a:t>179.80</a:t>
                      </a:r>
                      <a:endParaRPr b="0" lang="en-US" sz="1600" spc="-1" strike="noStrike">
                        <a:latin typeface="Times New Roman"/>
                      </a:endParaRPr>
                    </a:p>
                  </a:txBody>
                  <a:tcPr anchor="ctr"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 tIns="9360" anchor="ctr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Segoe WPC"/>
                        </a:rPr>
                        <a:t>178,72</a:t>
                      </a:r>
                      <a:endParaRPr b="0" lang="en-US" sz="1600" spc="-1" strike="noStrike">
                        <a:latin typeface="Times New Roman"/>
                      </a:endParaRPr>
                    </a:p>
                  </a:txBody>
                  <a:tcPr anchor="ctr"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 tIns="9360" anchor="ctr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Segoe WPC"/>
                        </a:rPr>
                        <a:t>1,08</a:t>
                      </a:r>
                      <a:endParaRPr b="0" lang="en-US" sz="1600" spc="-1" strike="noStrike">
                        <a:latin typeface="Times New Roman"/>
                      </a:endParaRPr>
                    </a:p>
                  </a:txBody>
                  <a:tcPr anchor="ctr"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 tIns="9360" anchor="ctr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Segoe WPC"/>
                        </a:rPr>
                        <a:t>0,60</a:t>
                      </a:r>
                      <a:endParaRPr b="0" lang="en-US" sz="1600" spc="-1" strike="noStrike">
                        <a:latin typeface="Times New Roman"/>
                      </a:endParaRPr>
                    </a:p>
                  </a:txBody>
                  <a:tcPr anchor="ctr"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463" name="Table 18"/>
          <p:cNvGraphicFramePr/>
          <p:nvPr/>
        </p:nvGraphicFramePr>
        <p:xfrm>
          <a:off x="6414840" y="4292640"/>
          <a:ext cx="5420880" cy="2177640"/>
        </p:xfrm>
        <a:graphic>
          <a:graphicData uri="http://schemas.openxmlformats.org/drawingml/2006/table">
            <a:tbl>
              <a:tblPr/>
              <a:tblGrid>
                <a:gridCol w="1207800"/>
                <a:gridCol w="1095480"/>
                <a:gridCol w="1454400"/>
                <a:gridCol w="750240"/>
                <a:gridCol w="912960"/>
              </a:tblGrid>
              <a:tr h="604080">
                <a:tc>
                  <a:txBody>
                    <a:bodyPr lIns="9360" rIns="9360" tIns="93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1800" spc="-1" strike="noStrike">
                          <a:solidFill>
                            <a:srgbClr val="ffffff"/>
                          </a:solidFill>
                          <a:latin typeface="Tenorite"/>
                        </a:rPr>
                        <a:t>Date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ctr"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ffffff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 lIns="9360" rIns="9360" tIns="93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1800" spc="-1" strike="noStrike">
                          <a:solidFill>
                            <a:srgbClr val="ffffff"/>
                          </a:solidFill>
                          <a:latin typeface="Tenorite"/>
                        </a:rPr>
                        <a:t>Close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ctr" marL="9360" marR="9360">
                    <a:lnL w="6480">
                      <a:solidFill>
                        <a:srgbClr val="ffffff"/>
                      </a:solidFill>
                    </a:lnL>
                    <a:lnR w="6480">
                      <a:solidFill>
                        <a:srgbClr val="ffffff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 lIns="9360" rIns="9360" tIns="93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1800" spc="-1" strike="noStrike">
                          <a:solidFill>
                            <a:srgbClr val="ffffff"/>
                          </a:solidFill>
                          <a:latin typeface="Tenorite"/>
                        </a:rPr>
                        <a:t>Prediction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ctr" marL="9360" marR="9360">
                    <a:lnL w="6480">
                      <a:solidFill>
                        <a:srgbClr val="ffffff"/>
                      </a:solidFill>
                    </a:lnL>
                    <a:lnR w="6480">
                      <a:solidFill>
                        <a:srgbClr val="ffffff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 lIns="9360" rIns="9360" tIns="93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1800" spc="-1" strike="noStrike">
                          <a:solidFill>
                            <a:srgbClr val="ffffff"/>
                          </a:solidFill>
                          <a:latin typeface="Tenorite"/>
                        </a:rPr>
                        <a:t>Diff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ctr" marL="9360" marR="9360">
                    <a:lnL w="6480">
                      <a:solidFill>
                        <a:srgbClr val="ffffff"/>
                      </a:solidFill>
                    </a:lnL>
                    <a:lnR w="6480">
                      <a:solidFill>
                        <a:srgbClr val="ffffff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 lIns="9360" rIns="9360" tIns="93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1800" spc="-1" strike="noStrike">
                          <a:solidFill>
                            <a:srgbClr val="ffffff"/>
                          </a:solidFill>
                          <a:latin typeface="Tenorite"/>
                        </a:rPr>
                        <a:t>Diff %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ctr" marL="9360" marR="9360">
                    <a:lnL w="6480">
                      <a:solidFill>
                        <a:srgbClr val="ffffff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</a:tr>
              <a:tr h="339480">
                <a:tc>
                  <a:txBody>
                    <a:bodyPr lIns="9360" rIns="9360" tIns="9360" anchor="b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Segoe WPC"/>
                        </a:rPr>
                        <a:t>27-12-2023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anchor="b"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 tIns="9360" anchor="b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Segoe WPC"/>
                        </a:rPr>
                        <a:t>193,15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anchor="b"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 tIns="9360" anchor="b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Segoe WPC"/>
                        </a:rPr>
                        <a:t>194,99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anchor="b"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 tIns="9360" anchor="b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Segoe WPC"/>
                        </a:rPr>
                        <a:t>183,85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anchor="b"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 tIns="9360" anchor="b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Segoe WPC"/>
                        </a:rPr>
                        <a:t>0,95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anchor="b"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339480">
                <a:tc>
                  <a:txBody>
                    <a:bodyPr lIns="9360" rIns="9360" tIns="9360" anchor="b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Segoe WPC"/>
                        </a:rPr>
                        <a:t>28-12-2023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anchor="b"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 tIns="9360" anchor="b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Segoe WPC"/>
                        </a:rPr>
                        <a:t>193,58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anchor="b"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 tIns="9360" anchor="b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Segoe WPC"/>
                        </a:rPr>
                        <a:t>194,43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anchor="b"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 tIns="9360" anchor="b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Segoe WPC"/>
                        </a:rPr>
                        <a:t>0,85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anchor="b"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 tIns="9360" anchor="b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Segoe WPC"/>
                        </a:rPr>
                        <a:t>0,44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anchor="b"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339480">
                <a:tc>
                  <a:txBody>
                    <a:bodyPr lIns="9360" rIns="9360" tIns="9360" anchor="b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Segoe WPC"/>
                        </a:rPr>
                        <a:t>29-12-2023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anchor="b"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 tIns="9360" anchor="b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Segoe WPC"/>
                        </a:rPr>
                        <a:t>192,53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anchor="b"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 tIns="9360" anchor="b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Segoe WPC"/>
                        </a:rPr>
                        <a:t>194,19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anchor="b"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 tIns="9360" anchor="b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Segoe WPC"/>
                        </a:rPr>
                        <a:t>1,66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anchor="b"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 tIns="9360" anchor="b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Segoe WPC"/>
                        </a:rPr>
                        <a:t>0,86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anchor="b"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339480">
                <a:tc>
                  <a:txBody>
                    <a:bodyPr lIns="9360" rIns="9360" tIns="9360" anchor="b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Segoe WPC"/>
                        </a:rPr>
                        <a:t>02-01-2024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anchor="b"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 tIns="9360" anchor="b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Segoe WPC"/>
                        </a:rPr>
                        <a:t>185,64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anchor="b"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 tIns="9360" anchor="b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Segoe WPC"/>
                        </a:rPr>
                        <a:t>193,93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anchor="b"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 tIns="9360" anchor="b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Segoe WPC"/>
                        </a:rPr>
                        <a:t>8,29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anchor="b"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 tIns="9360" anchor="b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Segoe WPC"/>
                        </a:rPr>
                        <a:t>4,47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anchor="b"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237600">
                <a:tc>
                  <a:txBody>
                    <a:bodyPr lIns="9360" rIns="9360" tIns="9360" anchor="b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Segoe WPC"/>
                        </a:rPr>
                        <a:t>03-01-2024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anchor="b"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 tIns="9360" anchor="b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Segoe WPC"/>
                        </a:rPr>
                        <a:t>184,25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anchor="b"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 tIns="9360" anchor="b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Segoe WPC"/>
                        </a:rPr>
                        <a:t>192,23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anchor="b"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 tIns="9360" anchor="b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Segoe WPC"/>
                        </a:rPr>
                        <a:t>7,98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anchor="b"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 tIns="9360" anchor="b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Segoe WPC"/>
                        </a:rPr>
                        <a:t>4,33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anchor="b"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464" name="Table 1"/>
          <p:cNvGraphicFramePr/>
          <p:nvPr/>
        </p:nvGraphicFramePr>
        <p:xfrm>
          <a:off x="635400" y="4343400"/>
          <a:ext cx="5431680" cy="2183040"/>
        </p:xfrm>
        <a:graphic>
          <a:graphicData uri="http://schemas.openxmlformats.org/drawingml/2006/table">
            <a:tbl>
              <a:tblPr/>
              <a:tblGrid>
                <a:gridCol w="1209960"/>
                <a:gridCol w="1097640"/>
                <a:gridCol w="1370160"/>
                <a:gridCol w="839160"/>
                <a:gridCol w="915120"/>
              </a:tblGrid>
              <a:tr h="505440">
                <a:tc>
                  <a:txBody>
                    <a:bodyPr lIns="9360" rIns="9360" tIns="9360" anchor="ctr">
                      <a:noAutofit/>
                    </a:bodyPr>
                    <a:p>
                      <a:pPr algn="ctr">
                        <a:buNone/>
                      </a:pPr>
                      <a:r>
                        <a:rPr b="1" lang="en-US" sz="1800" spc="-1" strike="noStrike">
                          <a:solidFill>
                            <a:srgbClr val="ffffff"/>
                          </a:solidFill>
                          <a:latin typeface="Tenorite"/>
                          <a:ea typeface="Segoe UI"/>
                        </a:rPr>
                        <a:t>Date</a:t>
                      </a:r>
                      <a:endParaRPr b="0" lang="en-US" sz="1800" spc="-1" strike="noStrike">
                        <a:latin typeface="Times New Roman"/>
                      </a:endParaRPr>
                    </a:p>
                  </a:txBody>
                  <a:tcPr anchor="ctr"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ffffff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 lIns="9360" rIns="9360" tIns="9360" anchor="ctr">
                      <a:noAutofit/>
                    </a:bodyPr>
                    <a:p>
                      <a:pPr algn="ctr">
                        <a:buNone/>
                      </a:pPr>
                      <a:r>
                        <a:rPr b="1" lang="en-US" sz="1800" spc="-1" strike="noStrike">
                          <a:solidFill>
                            <a:srgbClr val="ffffff"/>
                          </a:solidFill>
                          <a:latin typeface="Tenorite"/>
                          <a:ea typeface="Segoe UI"/>
                        </a:rPr>
                        <a:t>Close</a:t>
                      </a:r>
                      <a:endParaRPr b="0" lang="en-US" sz="1800" spc="-1" strike="noStrike">
                        <a:latin typeface="Times New Roman"/>
                      </a:endParaRPr>
                    </a:p>
                  </a:txBody>
                  <a:tcPr anchor="ctr" marL="9360" marR="9360">
                    <a:lnL w="6480">
                      <a:solidFill>
                        <a:srgbClr val="ffffff"/>
                      </a:solidFill>
                    </a:lnL>
                    <a:lnR w="6480">
                      <a:solidFill>
                        <a:srgbClr val="ffffff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 lIns="9360" rIns="9360" tIns="9360" anchor="ctr">
                      <a:noAutofit/>
                    </a:bodyPr>
                    <a:p>
                      <a:pPr algn="ctr">
                        <a:buNone/>
                      </a:pPr>
                      <a:r>
                        <a:rPr b="1" lang="en-US" sz="1800" spc="-1" strike="noStrike">
                          <a:solidFill>
                            <a:srgbClr val="ffffff"/>
                          </a:solidFill>
                          <a:latin typeface="Tenorite"/>
                          <a:ea typeface="Segoe UI"/>
                        </a:rPr>
                        <a:t>Prediction</a:t>
                      </a:r>
                      <a:endParaRPr b="0" lang="en-US" sz="1800" spc="-1" strike="noStrike">
                        <a:latin typeface="Times New Roman"/>
                      </a:endParaRPr>
                    </a:p>
                  </a:txBody>
                  <a:tcPr anchor="ctr" marL="9360" marR="9360">
                    <a:lnL w="6480">
                      <a:solidFill>
                        <a:srgbClr val="ffffff"/>
                      </a:solidFill>
                    </a:lnL>
                    <a:lnR w="6480">
                      <a:solidFill>
                        <a:srgbClr val="ffffff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 lIns="9360" rIns="9360" tIns="9360" anchor="ctr">
                      <a:noAutofit/>
                    </a:bodyPr>
                    <a:p>
                      <a:pPr algn="ctr">
                        <a:buNone/>
                      </a:pPr>
                      <a:r>
                        <a:rPr b="1" lang="en-US" sz="1800" spc="-1" strike="noStrike">
                          <a:solidFill>
                            <a:srgbClr val="ffffff"/>
                          </a:solidFill>
                          <a:latin typeface="Tenorite"/>
                          <a:ea typeface="Segoe UI"/>
                        </a:rPr>
                        <a:t>Diff</a:t>
                      </a:r>
                      <a:endParaRPr b="0" lang="en-US" sz="1800" spc="-1" strike="noStrike">
                        <a:latin typeface="Times New Roman"/>
                      </a:endParaRPr>
                    </a:p>
                  </a:txBody>
                  <a:tcPr anchor="ctr" marL="9360" marR="9360">
                    <a:lnL w="6480">
                      <a:solidFill>
                        <a:srgbClr val="ffffff"/>
                      </a:solidFill>
                    </a:lnL>
                    <a:lnR w="6480">
                      <a:solidFill>
                        <a:srgbClr val="ffffff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 lIns="9360" rIns="9360" tIns="9360" anchor="ctr">
                      <a:noAutofit/>
                    </a:bodyPr>
                    <a:p>
                      <a:pPr algn="ctr">
                        <a:buNone/>
                      </a:pPr>
                      <a:r>
                        <a:rPr b="1" lang="en-US" sz="1800" spc="-1" strike="noStrike">
                          <a:solidFill>
                            <a:srgbClr val="ffffff"/>
                          </a:solidFill>
                          <a:latin typeface="Tenorite"/>
                          <a:ea typeface="Segoe UI"/>
                        </a:rPr>
                        <a:t>Diff %</a:t>
                      </a:r>
                      <a:endParaRPr b="0" lang="en-US" sz="1800" spc="-1" strike="noStrike">
                        <a:latin typeface="Times New Roman"/>
                      </a:endParaRPr>
                    </a:p>
                  </a:txBody>
                  <a:tcPr anchor="ctr" marL="9360" marR="9360">
                    <a:lnL w="6480">
                      <a:solidFill>
                        <a:srgbClr val="ffffff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</a:tr>
              <a:tr h="314280">
                <a:tc>
                  <a:txBody>
                    <a:bodyPr lIns="9360" rIns="9360" tIns="93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Segoe WPC"/>
                        </a:rPr>
                        <a:t>14-08-2024</a:t>
                      </a:r>
                      <a:endParaRPr b="0" lang="en-US" sz="1600" spc="-1" strike="noStrike">
                        <a:latin typeface="Times New Roman"/>
                      </a:endParaRPr>
                    </a:p>
                  </a:txBody>
                  <a:tcPr anchor="ctr"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 tIns="9360" anchor="b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Segoe WPC"/>
                        </a:rPr>
                        <a:t>221,72</a:t>
                      </a:r>
                      <a:endParaRPr b="0" lang="en-US" sz="1600" spc="-1" strike="noStrike">
                        <a:latin typeface="Times New Roman"/>
                      </a:endParaRPr>
                    </a:p>
                  </a:txBody>
                  <a:tcPr anchor="b"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 tIns="9360" anchor="b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Segoe WPC"/>
                        </a:rPr>
                        <a:t>207,64</a:t>
                      </a:r>
                      <a:endParaRPr b="0" lang="en-US" sz="1600" spc="-1" strike="noStrike">
                        <a:latin typeface="Times New Roman"/>
                      </a:endParaRPr>
                    </a:p>
                  </a:txBody>
                  <a:tcPr anchor="b"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 tIns="9360" anchor="b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Segoe WPC"/>
                        </a:rPr>
                        <a:t>14,08</a:t>
                      </a:r>
                      <a:endParaRPr b="0" lang="en-US" sz="1600" spc="-1" strike="noStrike">
                        <a:latin typeface="Times New Roman"/>
                      </a:endParaRPr>
                    </a:p>
                  </a:txBody>
                  <a:tcPr anchor="b"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 tIns="9360" anchor="b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Segoe WPC"/>
                        </a:rPr>
                        <a:t>6.35</a:t>
                      </a:r>
                      <a:endParaRPr b="0" lang="en-US" sz="1600" spc="-1" strike="noStrike">
                        <a:latin typeface="Times New Roman"/>
                      </a:endParaRPr>
                    </a:p>
                  </a:txBody>
                  <a:tcPr anchor="b"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314280">
                <a:tc>
                  <a:txBody>
                    <a:bodyPr lIns="9360" rIns="9360" tIns="93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Segoe WPC"/>
                        </a:rPr>
                        <a:t>15-08-2024</a:t>
                      </a:r>
                      <a:endParaRPr b="0" lang="en-US" sz="1600" spc="-1" strike="noStrike">
                        <a:latin typeface="Times New Roman"/>
                      </a:endParaRPr>
                    </a:p>
                  </a:txBody>
                  <a:tcPr anchor="ctr"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 tIns="9360" anchor="b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Segoe WPC"/>
                        </a:rPr>
                        <a:t>224,72</a:t>
                      </a:r>
                      <a:endParaRPr b="0" lang="en-US" sz="1600" spc="-1" strike="noStrike">
                        <a:latin typeface="Times New Roman"/>
                      </a:endParaRPr>
                    </a:p>
                  </a:txBody>
                  <a:tcPr anchor="b"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 tIns="9360" anchor="b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Segoe WPC"/>
                        </a:rPr>
                        <a:t>209,03</a:t>
                      </a:r>
                      <a:endParaRPr b="0" lang="en-US" sz="1600" spc="-1" strike="noStrike">
                        <a:latin typeface="Times New Roman"/>
                      </a:endParaRPr>
                    </a:p>
                  </a:txBody>
                  <a:tcPr anchor="b"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 tIns="9360" anchor="b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Segoe WPC"/>
                        </a:rPr>
                        <a:t>15,69</a:t>
                      </a:r>
                      <a:endParaRPr b="0" lang="en-US" sz="1600" spc="-1" strike="noStrike">
                        <a:latin typeface="Times New Roman"/>
                      </a:endParaRPr>
                    </a:p>
                  </a:txBody>
                  <a:tcPr anchor="b"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 tIns="9360" anchor="b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Segoe WPC"/>
                        </a:rPr>
                        <a:t>6.98</a:t>
                      </a:r>
                      <a:endParaRPr b="0" lang="en-US" sz="1600" spc="-1" strike="noStrike">
                        <a:latin typeface="Times New Roman"/>
                      </a:endParaRPr>
                    </a:p>
                  </a:txBody>
                  <a:tcPr anchor="b"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314280">
                <a:tc>
                  <a:txBody>
                    <a:bodyPr lIns="9360" rIns="9360" tIns="93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Segoe WPC"/>
                        </a:rPr>
                        <a:t>16-08-2024</a:t>
                      </a:r>
                      <a:endParaRPr b="0" lang="en-US" sz="1600" spc="-1" strike="noStrike">
                        <a:latin typeface="Times New Roman"/>
                      </a:endParaRPr>
                    </a:p>
                  </a:txBody>
                  <a:tcPr anchor="ctr"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 tIns="9360" anchor="b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Segoe WPC"/>
                        </a:rPr>
                        <a:t>226,05</a:t>
                      </a:r>
                      <a:endParaRPr b="0" lang="en-US" sz="1600" spc="-1" strike="noStrike">
                        <a:latin typeface="Times New Roman"/>
                      </a:endParaRPr>
                    </a:p>
                  </a:txBody>
                  <a:tcPr anchor="b"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 tIns="9360" anchor="b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Segoe WPC"/>
                        </a:rPr>
                        <a:t>210,68</a:t>
                      </a:r>
                      <a:endParaRPr b="0" lang="en-US" sz="1600" spc="-1" strike="noStrike">
                        <a:latin typeface="Times New Roman"/>
                      </a:endParaRPr>
                    </a:p>
                  </a:txBody>
                  <a:tcPr anchor="b"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 tIns="9360" anchor="b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Segoe WPC"/>
                        </a:rPr>
                        <a:t>15,37</a:t>
                      </a:r>
                      <a:endParaRPr b="0" lang="en-US" sz="1600" spc="-1" strike="noStrike">
                        <a:latin typeface="Times New Roman"/>
                      </a:endParaRPr>
                    </a:p>
                  </a:txBody>
                  <a:tcPr anchor="b"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 tIns="9360" anchor="b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Segoe WPC"/>
                        </a:rPr>
                        <a:t>6.79</a:t>
                      </a:r>
                      <a:endParaRPr b="0" lang="en-US" sz="1600" spc="-1" strike="noStrike">
                        <a:latin typeface="Times New Roman"/>
                      </a:endParaRPr>
                    </a:p>
                  </a:txBody>
                  <a:tcPr anchor="b"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314280">
                <a:tc>
                  <a:txBody>
                    <a:bodyPr lIns="9360" rIns="9360" tIns="93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Segoe WPC"/>
                        </a:rPr>
                        <a:t>19-08-2024</a:t>
                      </a:r>
                      <a:endParaRPr b="0" lang="en-US" sz="1600" spc="-1" strike="noStrike">
                        <a:latin typeface="Times New Roman"/>
                      </a:endParaRPr>
                    </a:p>
                  </a:txBody>
                  <a:tcPr anchor="ctr"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 tIns="9360" anchor="b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Segoe WPC"/>
                        </a:rPr>
                        <a:t>225,89</a:t>
                      </a:r>
                      <a:endParaRPr b="0" lang="en-US" sz="1600" spc="-1" strike="noStrike">
                        <a:latin typeface="Times New Roman"/>
                      </a:endParaRPr>
                    </a:p>
                  </a:txBody>
                  <a:tcPr anchor="b"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 tIns="9360" anchor="b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Segoe WPC"/>
                        </a:rPr>
                        <a:t>212,34</a:t>
                      </a:r>
                      <a:endParaRPr b="0" lang="en-US" sz="1600" spc="-1" strike="noStrike">
                        <a:latin typeface="Times New Roman"/>
                      </a:endParaRPr>
                    </a:p>
                  </a:txBody>
                  <a:tcPr anchor="b"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 tIns="9360" anchor="b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Segoe WPC"/>
                        </a:rPr>
                        <a:t>13,55</a:t>
                      </a:r>
                      <a:endParaRPr b="0" lang="en-US" sz="1600" spc="-1" strike="noStrike">
                        <a:latin typeface="Times New Roman"/>
                      </a:endParaRPr>
                    </a:p>
                  </a:txBody>
                  <a:tcPr anchor="b"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 tIns="9360" anchor="b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Segoe WPC"/>
                        </a:rPr>
                        <a:t>5.99</a:t>
                      </a:r>
                      <a:endParaRPr b="0" lang="en-US" sz="1600" spc="-1" strike="noStrike">
                        <a:latin typeface="Times New Roman"/>
                      </a:endParaRPr>
                    </a:p>
                  </a:txBody>
                  <a:tcPr anchor="b"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420480">
                <a:tc>
                  <a:txBody>
                    <a:bodyPr lIns="9360" rIns="9360" tIns="93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Segoe WPC"/>
                        </a:rPr>
                        <a:t>20-08-2024</a:t>
                      </a:r>
                      <a:endParaRPr b="0" lang="en-US" sz="1600" spc="-1" strike="noStrike">
                        <a:latin typeface="Times New Roman"/>
                      </a:endParaRPr>
                    </a:p>
                  </a:txBody>
                  <a:tcPr anchor="ctr"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 tIns="9360" anchor="b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Segoe WPC"/>
                        </a:rPr>
                        <a:t>226,51</a:t>
                      </a:r>
                      <a:endParaRPr b="0" lang="en-US" sz="1600" spc="-1" strike="noStrike">
                        <a:latin typeface="Times New Roman"/>
                      </a:endParaRPr>
                    </a:p>
                  </a:txBody>
                  <a:tcPr anchor="b"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 tIns="9360" anchor="b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Segoe WPC"/>
                        </a:rPr>
                        <a:t>213,72</a:t>
                      </a:r>
                      <a:endParaRPr b="0" lang="en-US" sz="1600" spc="-1" strike="noStrike">
                        <a:latin typeface="Times New Roman"/>
                      </a:endParaRPr>
                    </a:p>
                  </a:txBody>
                  <a:tcPr anchor="b"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 tIns="9360" anchor="b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Segoe WPC"/>
                        </a:rPr>
                        <a:t>12,79</a:t>
                      </a:r>
                      <a:endParaRPr b="0" lang="en-US" sz="1600" spc="-1" strike="noStrike">
                        <a:latin typeface="Times New Roman"/>
                      </a:endParaRPr>
                    </a:p>
                  </a:txBody>
                  <a:tcPr anchor="b"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 tIns="9360" anchor="b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Segoe WPC"/>
                        </a:rPr>
                        <a:t>5.64</a:t>
                      </a:r>
                      <a:endParaRPr b="0" lang="en-US" sz="1600" spc="-1" strike="noStrike">
                        <a:latin typeface="Times New Roman"/>
                      </a:endParaRPr>
                    </a:p>
                  </a:txBody>
                  <a:tcPr anchor="b"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465" name="Table 2"/>
          <p:cNvGraphicFramePr/>
          <p:nvPr/>
        </p:nvGraphicFramePr>
        <p:xfrm>
          <a:off x="650880" y="1770120"/>
          <a:ext cx="5431680" cy="2142000"/>
        </p:xfrm>
        <a:graphic>
          <a:graphicData uri="http://schemas.openxmlformats.org/drawingml/2006/table">
            <a:tbl>
              <a:tblPr/>
              <a:tblGrid>
                <a:gridCol w="1209960"/>
                <a:gridCol w="1097640"/>
                <a:gridCol w="1370160"/>
                <a:gridCol w="839160"/>
                <a:gridCol w="915120"/>
              </a:tblGrid>
              <a:tr h="385200">
                <a:tc>
                  <a:txBody>
                    <a:bodyPr lIns="9360" rIns="9360" tIns="9360" anchor="ctr">
                      <a:noAutofit/>
                    </a:bodyPr>
                    <a:p>
                      <a:pPr algn="ctr">
                        <a:buNone/>
                      </a:pPr>
                      <a:r>
                        <a:rPr b="1" lang="en-US" sz="1800" spc="-1" strike="noStrike">
                          <a:solidFill>
                            <a:srgbClr val="ffffff"/>
                          </a:solidFill>
                          <a:latin typeface="Tenorite"/>
                          <a:ea typeface="Segoe UI"/>
                        </a:rPr>
                        <a:t>Date</a:t>
                      </a:r>
                      <a:endParaRPr b="0" lang="en-US" sz="1800" spc="-1" strike="noStrike">
                        <a:latin typeface="Times New Roman"/>
                      </a:endParaRPr>
                    </a:p>
                  </a:txBody>
                  <a:tcPr anchor="ctr"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ffffff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 lIns="9360" rIns="9360" tIns="9360" anchor="ctr">
                      <a:noAutofit/>
                    </a:bodyPr>
                    <a:p>
                      <a:pPr algn="ctr">
                        <a:buNone/>
                      </a:pPr>
                      <a:r>
                        <a:rPr b="1" lang="en-US" sz="1800" spc="-1" strike="noStrike">
                          <a:solidFill>
                            <a:srgbClr val="ffffff"/>
                          </a:solidFill>
                          <a:latin typeface="Tenorite"/>
                          <a:ea typeface="Segoe UI"/>
                        </a:rPr>
                        <a:t>Close</a:t>
                      </a:r>
                      <a:endParaRPr b="0" lang="en-US" sz="1800" spc="-1" strike="noStrike">
                        <a:latin typeface="Times New Roman"/>
                      </a:endParaRPr>
                    </a:p>
                  </a:txBody>
                  <a:tcPr anchor="ctr" marL="9360" marR="9360">
                    <a:lnL w="6480">
                      <a:solidFill>
                        <a:srgbClr val="ffffff"/>
                      </a:solidFill>
                    </a:lnL>
                    <a:lnR w="6480">
                      <a:solidFill>
                        <a:srgbClr val="ffffff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 lIns="9360" rIns="9360" tIns="9360" anchor="ctr">
                      <a:noAutofit/>
                    </a:bodyPr>
                    <a:p>
                      <a:pPr algn="ctr">
                        <a:buNone/>
                      </a:pPr>
                      <a:r>
                        <a:rPr b="1" lang="en-US" sz="1800" spc="-1" strike="noStrike">
                          <a:solidFill>
                            <a:srgbClr val="ffffff"/>
                          </a:solidFill>
                          <a:latin typeface="Tenorite"/>
                          <a:ea typeface="Segoe UI"/>
                        </a:rPr>
                        <a:t>Prediction</a:t>
                      </a:r>
                      <a:endParaRPr b="0" lang="en-US" sz="1800" spc="-1" strike="noStrike">
                        <a:latin typeface="Times New Roman"/>
                      </a:endParaRPr>
                    </a:p>
                  </a:txBody>
                  <a:tcPr anchor="ctr" marL="9360" marR="9360">
                    <a:lnL w="6480">
                      <a:solidFill>
                        <a:srgbClr val="ffffff"/>
                      </a:solidFill>
                    </a:lnL>
                    <a:lnR w="6480">
                      <a:solidFill>
                        <a:srgbClr val="ffffff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 lIns="9360" rIns="9360" tIns="9360" anchor="ctr">
                      <a:noAutofit/>
                    </a:bodyPr>
                    <a:p>
                      <a:pPr algn="ctr">
                        <a:buNone/>
                      </a:pPr>
                      <a:r>
                        <a:rPr b="1" lang="en-US" sz="1800" spc="-1" strike="noStrike">
                          <a:solidFill>
                            <a:srgbClr val="ffffff"/>
                          </a:solidFill>
                          <a:latin typeface="Tenorite"/>
                          <a:ea typeface="Segoe UI"/>
                        </a:rPr>
                        <a:t>Diff</a:t>
                      </a:r>
                      <a:endParaRPr b="0" lang="en-US" sz="1800" spc="-1" strike="noStrike">
                        <a:latin typeface="Times New Roman"/>
                      </a:endParaRPr>
                    </a:p>
                  </a:txBody>
                  <a:tcPr anchor="ctr" marL="9360" marR="9360">
                    <a:lnL w="6480">
                      <a:solidFill>
                        <a:srgbClr val="ffffff"/>
                      </a:solidFill>
                    </a:lnL>
                    <a:lnR w="6480">
                      <a:solidFill>
                        <a:srgbClr val="ffffff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 lIns="9360" rIns="9360" tIns="9360" anchor="ctr">
                      <a:noAutofit/>
                    </a:bodyPr>
                    <a:p>
                      <a:pPr algn="ctr">
                        <a:buNone/>
                      </a:pPr>
                      <a:r>
                        <a:rPr b="1" lang="en-US" sz="1800" spc="-1" strike="noStrike">
                          <a:solidFill>
                            <a:srgbClr val="ffffff"/>
                          </a:solidFill>
                          <a:latin typeface="Tenorite"/>
                          <a:ea typeface="Segoe UI"/>
                        </a:rPr>
                        <a:t>Diff %</a:t>
                      </a:r>
                      <a:endParaRPr b="0" lang="en-US" sz="1800" spc="-1" strike="noStrike">
                        <a:latin typeface="Times New Roman"/>
                      </a:endParaRPr>
                    </a:p>
                  </a:txBody>
                  <a:tcPr anchor="ctr" marL="9360" marR="9360">
                    <a:lnL w="6480">
                      <a:solidFill>
                        <a:srgbClr val="ffffff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</a:tr>
              <a:tr h="308520">
                <a:tc>
                  <a:txBody>
                    <a:bodyPr lIns="9360" rIns="9360" tIns="9360" anchor="b">
                      <a:noAutofit/>
                    </a:bodyPr>
                    <a:p>
                      <a:pPr algn="r">
                        <a:buNone/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Segoe WPC"/>
                        </a:rPr>
                        <a:t>22-02-2024</a:t>
                      </a:r>
                      <a:endParaRPr b="0" lang="en-US" sz="1600" spc="-1" strike="noStrike">
                        <a:solidFill>
                          <a:srgbClr val="000000"/>
                        </a:solidFill>
                        <a:latin typeface="Segoe WPC"/>
                        <a:ea typeface="Segoe UI"/>
                      </a:endParaRPr>
                    </a:p>
                  </a:txBody>
                  <a:tcPr anchor="b"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 tIns="9360" anchor="b">
                      <a:noAutofit/>
                    </a:bodyPr>
                    <a:p>
                      <a:pPr algn="r">
                        <a:buNone/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Segoe WPC"/>
                        </a:rPr>
                        <a:t>184,37</a:t>
                      </a:r>
                      <a:endParaRPr b="0" lang="en-US" sz="1600" spc="-1" strike="noStrike">
                        <a:solidFill>
                          <a:srgbClr val="000000"/>
                        </a:solidFill>
                        <a:latin typeface="Segoe WPC"/>
                        <a:ea typeface="Segoe UI"/>
                      </a:endParaRPr>
                    </a:p>
                  </a:txBody>
                  <a:tcPr anchor="b"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 tIns="9360" anchor="b">
                      <a:noAutofit/>
                    </a:bodyPr>
                    <a:p>
                      <a:pPr algn="r">
                        <a:buNone/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Segoe WPC"/>
                        </a:rPr>
                        <a:t>178,96</a:t>
                      </a:r>
                      <a:endParaRPr b="0" lang="en-US" sz="1600" spc="-1" strike="noStrike">
                        <a:solidFill>
                          <a:srgbClr val="000000"/>
                        </a:solidFill>
                        <a:latin typeface="Segoe WPC"/>
                        <a:ea typeface="Segoe UI"/>
                      </a:endParaRPr>
                    </a:p>
                  </a:txBody>
                  <a:tcPr anchor="b"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 tIns="9360" anchor="b">
                      <a:noAutofit/>
                    </a:bodyPr>
                    <a:p>
                      <a:pPr algn="r">
                        <a:buNone/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Segoe WPC"/>
                        </a:rPr>
                        <a:t>5,41</a:t>
                      </a:r>
                      <a:endParaRPr b="0" lang="en-US" sz="1600" spc="-1" strike="noStrike">
                        <a:solidFill>
                          <a:srgbClr val="000000"/>
                        </a:solidFill>
                        <a:latin typeface="Segoe WPC"/>
                        <a:ea typeface="Segoe UI"/>
                      </a:endParaRPr>
                    </a:p>
                  </a:txBody>
                  <a:tcPr anchor="b"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 tIns="9360" anchor="b">
                      <a:noAutofit/>
                    </a:bodyPr>
                    <a:p>
                      <a:pPr algn="r">
                        <a:buNone/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Segoe WPC"/>
                        </a:rPr>
                        <a:t>2.93</a:t>
                      </a:r>
                      <a:endParaRPr b="0" lang="en-US" sz="1600" spc="-1" strike="noStrike">
                        <a:solidFill>
                          <a:srgbClr val="000000"/>
                        </a:solidFill>
                        <a:latin typeface="Segoe WPC"/>
                        <a:ea typeface="Segoe UI"/>
                      </a:endParaRPr>
                    </a:p>
                  </a:txBody>
                  <a:tcPr anchor="b"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308520">
                <a:tc>
                  <a:txBody>
                    <a:bodyPr lIns="9360" rIns="9360" tIns="9360" anchor="b">
                      <a:noAutofit/>
                    </a:bodyPr>
                    <a:p>
                      <a:pPr algn="r">
                        <a:buNone/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Segoe WPC"/>
                        </a:rPr>
                        <a:t>23-02-2024</a:t>
                      </a:r>
                      <a:endParaRPr b="0" lang="en-US" sz="1600" spc="-1" strike="noStrike">
                        <a:solidFill>
                          <a:srgbClr val="000000"/>
                        </a:solidFill>
                        <a:latin typeface="Segoe WPC"/>
                        <a:ea typeface="Segoe UI"/>
                      </a:endParaRPr>
                    </a:p>
                  </a:txBody>
                  <a:tcPr anchor="b"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 tIns="9360" anchor="b">
                      <a:noAutofit/>
                    </a:bodyPr>
                    <a:p>
                      <a:pPr algn="r">
                        <a:buNone/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Segoe WPC"/>
                        </a:rPr>
                        <a:t>182,52</a:t>
                      </a:r>
                      <a:endParaRPr b="0" lang="en-US" sz="1600" spc="-1" strike="noStrike">
                        <a:solidFill>
                          <a:srgbClr val="000000"/>
                        </a:solidFill>
                        <a:latin typeface="Segoe WPC"/>
                        <a:ea typeface="Segoe UI"/>
                      </a:endParaRPr>
                    </a:p>
                  </a:txBody>
                  <a:tcPr anchor="b"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 tIns="9360" anchor="b">
                      <a:noAutofit/>
                    </a:bodyPr>
                    <a:p>
                      <a:pPr algn="r">
                        <a:buNone/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Segoe WPC"/>
                        </a:rPr>
                        <a:t>178,79</a:t>
                      </a:r>
                      <a:endParaRPr b="0" lang="en-US" sz="1600" spc="-1" strike="noStrike">
                        <a:solidFill>
                          <a:srgbClr val="000000"/>
                        </a:solidFill>
                        <a:latin typeface="Segoe WPC"/>
                        <a:ea typeface="Segoe UI"/>
                      </a:endParaRPr>
                    </a:p>
                  </a:txBody>
                  <a:tcPr anchor="b"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 tIns="9360" anchor="b">
                      <a:noAutofit/>
                    </a:bodyPr>
                    <a:p>
                      <a:pPr algn="r">
                        <a:buNone/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Segoe WPC"/>
                        </a:rPr>
                        <a:t>3,73</a:t>
                      </a:r>
                      <a:endParaRPr b="0" lang="en-US" sz="1600" spc="-1" strike="noStrike">
                        <a:solidFill>
                          <a:srgbClr val="000000"/>
                        </a:solidFill>
                        <a:latin typeface="Segoe WPC"/>
                        <a:ea typeface="Segoe UI"/>
                      </a:endParaRPr>
                    </a:p>
                  </a:txBody>
                  <a:tcPr anchor="b"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 tIns="9360" anchor="b">
                      <a:noAutofit/>
                    </a:bodyPr>
                    <a:p>
                      <a:pPr algn="r">
                        <a:buNone/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Segoe WPC"/>
                        </a:rPr>
                        <a:t>2.04</a:t>
                      </a:r>
                      <a:endParaRPr b="0" lang="en-US" sz="1600" spc="-1" strike="noStrike">
                        <a:solidFill>
                          <a:srgbClr val="000000"/>
                        </a:solidFill>
                        <a:latin typeface="Segoe WPC"/>
                        <a:ea typeface="Segoe UI"/>
                      </a:endParaRPr>
                    </a:p>
                  </a:txBody>
                  <a:tcPr anchor="b"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308520">
                <a:tc>
                  <a:txBody>
                    <a:bodyPr lIns="9360" rIns="9360" tIns="9360" anchor="b">
                      <a:noAutofit/>
                    </a:bodyPr>
                    <a:p>
                      <a:pPr algn="r">
                        <a:buNone/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Segoe WPC"/>
                        </a:rPr>
                        <a:t>26-02-2024</a:t>
                      </a:r>
                      <a:endParaRPr b="0" lang="en-US" sz="1600" spc="-1" strike="noStrike">
                        <a:solidFill>
                          <a:srgbClr val="000000"/>
                        </a:solidFill>
                        <a:latin typeface="Segoe WPC"/>
                        <a:ea typeface="Segoe UI"/>
                      </a:endParaRPr>
                    </a:p>
                  </a:txBody>
                  <a:tcPr anchor="b"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 tIns="9360" anchor="b">
                      <a:noAutofit/>
                    </a:bodyPr>
                    <a:p>
                      <a:pPr algn="r">
                        <a:buNone/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Segoe WPC"/>
                        </a:rPr>
                        <a:t>181,16</a:t>
                      </a:r>
                      <a:endParaRPr b="0" lang="en-US" sz="1600" spc="-1" strike="noStrike">
                        <a:solidFill>
                          <a:srgbClr val="000000"/>
                        </a:solidFill>
                        <a:latin typeface="Segoe WPC"/>
                        <a:ea typeface="Segoe UI"/>
                      </a:endParaRPr>
                    </a:p>
                  </a:txBody>
                  <a:tcPr anchor="b"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 tIns="9360" anchor="b">
                      <a:noAutofit/>
                    </a:bodyPr>
                    <a:p>
                      <a:pPr algn="r">
                        <a:buNone/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Segoe WPC"/>
                        </a:rPr>
                        <a:t>178,59</a:t>
                      </a:r>
                      <a:endParaRPr b="0" lang="en-US" sz="1600" spc="-1" strike="noStrike">
                        <a:solidFill>
                          <a:srgbClr val="000000"/>
                        </a:solidFill>
                        <a:latin typeface="Segoe WPC"/>
                        <a:ea typeface="Segoe UI"/>
                      </a:endParaRPr>
                    </a:p>
                  </a:txBody>
                  <a:tcPr anchor="b"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 tIns="9360" anchor="b">
                      <a:noAutofit/>
                    </a:bodyPr>
                    <a:p>
                      <a:pPr algn="r">
                        <a:buNone/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Segoe WPC"/>
                        </a:rPr>
                        <a:t>2,57</a:t>
                      </a:r>
                      <a:endParaRPr b="0" lang="en-US" sz="1600" spc="-1" strike="noStrike">
                        <a:solidFill>
                          <a:srgbClr val="000000"/>
                        </a:solidFill>
                        <a:latin typeface="Segoe WPC"/>
                        <a:ea typeface="Segoe UI"/>
                      </a:endParaRPr>
                    </a:p>
                  </a:txBody>
                  <a:tcPr anchor="b"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 tIns="9360" anchor="b">
                      <a:noAutofit/>
                    </a:bodyPr>
                    <a:p>
                      <a:pPr algn="r">
                        <a:buNone/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Segoe WPC"/>
                        </a:rPr>
                        <a:t>1.41</a:t>
                      </a:r>
                      <a:endParaRPr b="0" lang="en-US" sz="1600" spc="-1" strike="noStrike">
                        <a:solidFill>
                          <a:srgbClr val="000000"/>
                        </a:solidFill>
                        <a:latin typeface="Segoe WPC"/>
                        <a:ea typeface="Segoe UI"/>
                      </a:endParaRPr>
                    </a:p>
                  </a:txBody>
                  <a:tcPr anchor="b"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308520">
                <a:tc>
                  <a:txBody>
                    <a:bodyPr lIns="9360" rIns="9360" tIns="9360" anchor="b">
                      <a:noAutofit/>
                    </a:bodyPr>
                    <a:p>
                      <a:pPr algn="r">
                        <a:buNone/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Segoe WPC"/>
                        </a:rPr>
                        <a:t>27-02-2024</a:t>
                      </a:r>
                      <a:endParaRPr b="0" lang="en-US" sz="1600" spc="-1" strike="noStrike">
                        <a:solidFill>
                          <a:srgbClr val="000000"/>
                        </a:solidFill>
                        <a:latin typeface="Segoe WPC"/>
                        <a:ea typeface="Segoe UI"/>
                      </a:endParaRPr>
                    </a:p>
                  </a:txBody>
                  <a:tcPr anchor="b"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 tIns="9360" anchor="b">
                      <a:noAutofit/>
                    </a:bodyPr>
                    <a:p>
                      <a:pPr algn="r">
                        <a:buNone/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Segoe WPC"/>
                        </a:rPr>
                        <a:t>182,63</a:t>
                      </a:r>
                      <a:endParaRPr b="0" lang="en-US" sz="1600" spc="-1" strike="noStrike">
                        <a:solidFill>
                          <a:srgbClr val="000000"/>
                        </a:solidFill>
                        <a:latin typeface="Segoe WPC"/>
                        <a:ea typeface="Segoe UI"/>
                      </a:endParaRPr>
                    </a:p>
                  </a:txBody>
                  <a:tcPr anchor="b"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 tIns="9360" anchor="b">
                      <a:noAutofit/>
                    </a:bodyPr>
                    <a:p>
                      <a:pPr algn="r">
                        <a:buNone/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Segoe WPC"/>
                        </a:rPr>
                        <a:t>178,23</a:t>
                      </a:r>
                      <a:endParaRPr b="0" lang="en-US" sz="1600" spc="-1" strike="noStrike">
                        <a:solidFill>
                          <a:srgbClr val="000000"/>
                        </a:solidFill>
                        <a:latin typeface="Segoe WPC"/>
                        <a:ea typeface="Segoe UI"/>
                      </a:endParaRPr>
                    </a:p>
                  </a:txBody>
                  <a:tcPr anchor="b"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 tIns="9360" anchor="b">
                      <a:noAutofit/>
                    </a:bodyPr>
                    <a:p>
                      <a:pPr algn="r">
                        <a:buNone/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Segoe WPC"/>
                        </a:rPr>
                        <a:t>4,40</a:t>
                      </a:r>
                      <a:endParaRPr b="0" lang="en-US" sz="1600" spc="-1" strike="noStrike">
                        <a:solidFill>
                          <a:srgbClr val="000000"/>
                        </a:solidFill>
                        <a:latin typeface="Segoe WPC"/>
                        <a:ea typeface="Segoe UI"/>
                      </a:endParaRPr>
                    </a:p>
                  </a:txBody>
                  <a:tcPr anchor="b"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 tIns="9360" anchor="b">
                      <a:noAutofit/>
                    </a:bodyPr>
                    <a:p>
                      <a:pPr algn="r">
                        <a:buNone/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Segoe WPC"/>
                        </a:rPr>
                        <a:t>2.41</a:t>
                      </a:r>
                      <a:endParaRPr b="0" lang="en-US" sz="1600" spc="-1" strike="noStrike">
                        <a:solidFill>
                          <a:srgbClr val="000000"/>
                        </a:solidFill>
                        <a:latin typeface="Segoe WPC"/>
                        <a:ea typeface="Segoe UI"/>
                      </a:endParaRPr>
                    </a:p>
                  </a:txBody>
                  <a:tcPr anchor="b"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412200">
                <a:tc>
                  <a:txBody>
                    <a:bodyPr lIns="9360" rIns="9360" tIns="9360" anchor="b">
                      <a:noAutofit/>
                    </a:bodyPr>
                    <a:p>
                      <a:pPr algn="r">
                        <a:buNone/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Segoe WPC"/>
                        </a:rPr>
                        <a:t>28-02-2024</a:t>
                      </a:r>
                      <a:endParaRPr b="0" lang="en-US" sz="1600" spc="-1" strike="noStrike">
                        <a:solidFill>
                          <a:srgbClr val="000000"/>
                        </a:solidFill>
                        <a:latin typeface="Segoe WPC"/>
                        <a:ea typeface="Segoe UI"/>
                      </a:endParaRPr>
                    </a:p>
                  </a:txBody>
                  <a:tcPr anchor="b"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 tIns="9360" anchor="b">
                      <a:noAutofit/>
                    </a:bodyPr>
                    <a:p>
                      <a:pPr algn="r">
                        <a:buNone/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Segoe WPC"/>
                        </a:rPr>
                        <a:t>181,42</a:t>
                      </a:r>
                      <a:endParaRPr b="0" lang="en-US" sz="1600" spc="-1" strike="noStrike">
                        <a:solidFill>
                          <a:srgbClr val="000000"/>
                        </a:solidFill>
                        <a:latin typeface="Segoe WPC"/>
                        <a:ea typeface="Segoe UI"/>
                      </a:endParaRPr>
                    </a:p>
                  </a:txBody>
                  <a:tcPr anchor="b"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 tIns="9360" anchor="b">
                      <a:noAutofit/>
                    </a:bodyPr>
                    <a:p>
                      <a:pPr algn="r">
                        <a:buNone/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Segoe WPC"/>
                        </a:rPr>
                        <a:t>178,06</a:t>
                      </a:r>
                      <a:endParaRPr b="0" lang="en-US" sz="1600" spc="-1" strike="noStrike">
                        <a:solidFill>
                          <a:srgbClr val="000000"/>
                        </a:solidFill>
                        <a:latin typeface="Segoe WPC"/>
                        <a:ea typeface="Segoe UI"/>
                      </a:endParaRPr>
                    </a:p>
                  </a:txBody>
                  <a:tcPr anchor="b"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 tIns="9360" anchor="b">
                      <a:noAutofit/>
                    </a:bodyPr>
                    <a:p>
                      <a:pPr algn="r">
                        <a:buNone/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Segoe WPC"/>
                        </a:rPr>
                        <a:t>3,36</a:t>
                      </a:r>
                      <a:endParaRPr b="0" lang="en-US" sz="1600" spc="-1" strike="noStrike">
                        <a:solidFill>
                          <a:srgbClr val="000000"/>
                        </a:solidFill>
                        <a:latin typeface="Segoe WPC"/>
                        <a:ea typeface="Segoe UI"/>
                      </a:endParaRPr>
                    </a:p>
                  </a:txBody>
                  <a:tcPr anchor="b"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 tIns="9360" anchor="b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Segoe WPC"/>
                        </a:rPr>
                        <a:t>1.84</a:t>
                      </a:r>
                      <a:endParaRPr b="0" lang="en-US" sz="1600" spc="-1" strike="noStrike">
                        <a:solidFill>
                          <a:srgbClr val="000000"/>
                        </a:solidFill>
                        <a:latin typeface="Segoe WPC"/>
                        <a:ea typeface="Segoe UI"/>
                      </a:endParaRPr>
                    </a:p>
                  </a:txBody>
                  <a:tcPr anchor="b"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PlaceHolder 1"/>
          <p:cNvSpPr>
            <a:spLocks noGrp="1"/>
          </p:cNvSpPr>
          <p:nvPr>
            <p:ph type="title"/>
          </p:nvPr>
        </p:nvSpPr>
        <p:spPr>
          <a:xfrm>
            <a:off x="5874480" y="1351440"/>
            <a:ext cx="5397840" cy="123300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3600" spc="148" strike="noStrike" cap="all">
                <a:solidFill>
                  <a:srgbClr val="ffffff"/>
                </a:solidFill>
                <a:latin typeface="Tenorite"/>
              </a:rPr>
              <a:t>What I have learn?</a:t>
            </a:r>
            <a:endParaRPr b="0" lang="en-US" sz="36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467" name="Straight Connector 20"/>
          <p:cNvSpPr/>
          <p:nvPr/>
        </p:nvSpPr>
        <p:spPr>
          <a:xfrm flipH="1" flipV="1">
            <a:off x="0" y="254520"/>
            <a:ext cx="6095880" cy="85572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8" name="Picture Placeholder 4"/>
          <p:cNvSpPr/>
          <p:nvPr/>
        </p:nvSpPr>
        <p:spPr>
          <a:xfrm>
            <a:off x="0" y="-5040"/>
            <a:ext cx="6575760" cy="6872400"/>
          </a:xfrm>
          <a:custGeom>
            <a:avLst/>
            <a:gdLst/>
            <a:ahLst/>
            <a:rect l="l" t="t" r="r" b="b"/>
            <a:pathLst>
              <a:path w="6576291" h="6872605">
                <a:moveTo>
                  <a:pt x="0" y="5080"/>
                </a:moveTo>
                <a:lnTo>
                  <a:pt x="3629891" y="0"/>
                </a:lnTo>
                <a:lnTo>
                  <a:pt x="6576291" y="6872605"/>
                </a:lnTo>
                <a:lnTo>
                  <a:pt x="0" y="6872605"/>
                </a:lnTo>
                <a:lnTo>
                  <a:pt x="0" y="508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PlaceHolder 1"/>
          <p:cNvSpPr>
            <a:spLocks noGrp="1"/>
          </p:cNvSpPr>
          <p:nvPr>
            <p:ph type="title"/>
          </p:nvPr>
        </p:nvSpPr>
        <p:spPr>
          <a:xfrm>
            <a:off x="1322280" y="490320"/>
            <a:ext cx="2880000" cy="5486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 fontScale="77000"/>
          </a:bodyPr>
          <a:p>
            <a:pPr>
              <a:lnSpc>
                <a:spcPct val="90000"/>
              </a:lnSpc>
              <a:buNone/>
            </a:pPr>
            <a:r>
              <a:rPr b="0" lang="en-US" sz="2800" spc="148" strike="noStrike" cap="all">
                <a:solidFill>
                  <a:srgbClr val="000000"/>
                </a:solidFill>
                <a:latin typeface="Tenorite"/>
              </a:rPr>
              <a:t>Who and why?</a:t>
            </a:r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390" name="PlaceHolder 2"/>
          <p:cNvSpPr>
            <a:spLocks noGrp="1"/>
          </p:cNvSpPr>
          <p:nvPr>
            <p:ph/>
          </p:nvPr>
        </p:nvSpPr>
        <p:spPr>
          <a:xfrm>
            <a:off x="801360" y="1336320"/>
            <a:ext cx="7007040" cy="6764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US" sz="1600" spc="49" strike="noStrike">
                <a:solidFill>
                  <a:srgbClr val="000000"/>
                </a:solidFill>
                <a:latin typeface="Tenorite"/>
              </a:rPr>
              <a:t>Matias Aravena</a:t>
            </a:r>
            <a:endParaRPr b="0" lang="en-US" sz="1600" spc="-1" strike="noStrike">
              <a:solidFill>
                <a:srgbClr val="000000"/>
              </a:solidFill>
              <a:latin typeface="Tenorite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600" spc="49" strike="noStrike">
                <a:solidFill>
                  <a:srgbClr val="000000"/>
                </a:solidFill>
                <a:latin typeface="Tenorite"/>
              </a:rPr>
              <a:t>Software Developer with over 9 years of experience</a:t>
            </a:r>
            <a:endParaRPr b="0" lang="en-US" sz="1600" spc="-1" strike="noStrike">
              <a:solidFill>
                <a:srgbClr val="000000"/>
              </a:solidFill>
              <a:latin typeface="Tenorite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600" spc="49" strike="noStrike">
                <a:solidFill>
                  <a:srgbClr val="000000"/>
                </a:solidFill>
                <a:latin typeface="Tenorite"/>
              </a:rPr>
              <a:t>Passionate about cycling, aquariums, finances and Investing</a:t>
            </a:r>
            <a:endParaRPr b="0" lang="en-US" sz="16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391" name="PlaceHolder 3"/>
          <p:cNvSpPr>
            <a:spLocks noGrp="1"/>
          </p:cNvSpPr>
          <p:nvPr>
            <p:ph type="sldNum" idx="16"/>
          </p:nvPr>
        </p:nvSpPr>
        <p:spPr>
          <a:xfrm>
            <a:off x="10373400" y="6356520"/>
            <a:ext cx="98712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900" spc="-1" strike="noStrike">
                <a:solidFill>
                  <a:srgbClr val="8b8b8b"/>
                </a:solidFill>
                <a:latin typeface="Tenorite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C7376B91-BB28-4F81-B468-5C18BFD88FAD}" type="slidenum">
              <a:rPr b="0" lang="en-US" sz="900" spc="-1" strike="noStrike">
                <a:solidFill>
                  <a:srgbClr val="8b8b8b"/>
                </a:solidFill>
                <a:latin typeface="Tenorite"/>
              </a:rPr>
              <a:t>&lt;number&gt;</a:t>
            </a:fld>
            <a:endParaRPr b="0" lang="en-US" sz="900" spc="-1" strike="noStrike">
              <a:latin typeface="Times New Roman"/>
            </a:endParaRPr>
          </a:p>
        </p:txBody>
      </p:sp>
      <p:pic>
        <p:nvPicPr>
          <p:cNvPr id="392" name="Picture 7" descr="Software Developer Icon 7560304 Vector Art at Vecteezy"/>
          <p:cNvPicPr/>
          <p:nvPr/>
        </p:nvPicPr>
        <p:blipFill>
          <a:blip r:embed="rId1"/>
          <a:stretch/>
        </p:blipFill>
        <p:spPr>
          <a:xfrm>
            <a:off x="7607160" y="1621800"/>
            <a:ext cx="863640" cy="834480"/>
          </a:xfrm>
          <a:prstGeom prst="rect">
            <a:avLst/>
          </a:prstGeom>
          <a:ln w="0">
            <a:solidFill>
              <a:srgbClr val="ffffff"/>
            </a:solidFill>
          </a:ln>
        </p:spPr>
      </p:pic>
      <p:pic>
        <p:nvPicPr>
          <p:cNvPr id="393" name="Picture 8" descr="Finance - Free business and finance icons"/>
          <p:cNvPicPr/>
          <p:nvPr/>
        </p:nvPicPr>
        <p:blipFill>
          <a:blip r:embed="rId2"/>
          <a:stretch/>
        </p:blipFill>
        <p:spPr>
          <a:xfrm>
            <a:off x="9325080" y="1660680"/>
            <a:ext cx="798120" cy="752400"/>
          </a:xfrm>
          <a:prstGeom prst="rect">
            <a:avLst/>
          </a:prstGeom>
          <a:ln w="0">
            <a:noFill/>
          </a:ln>
        </p:spPr>
      </p:pic>
      <p:sp>
        <p:nvSpPr>
          <p:cNvPr id="394" name="Text Placeholder 2"/>
          <p:cNvSpPr/>
          <p:nvPr/>
        </p:nvSpPr>
        <p:spPr>
          <a:xfrm>
            <a:off x="801360" y="3075840"/>
            <a:ext cx="6989040" cy="297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Autofit/>
          </a:bodyPr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US" sz="1600" spc="49" strike="noStrike">
                <a:solidFill>
                  <a:srgbClr val="000000"/>
                </a:solidFill>
                <a:latin typeface="Tenorite"/>
              </a:rPr>
              <a:t>Help people Investing</a:t>
            </a:r>
            <a:endParaRPr b="0" lang="en-US" sz="16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1600" spc="49" strike="noStrike">
                <a:solidFill>
                  <a:srgbClr val="000000"/>
                </a:solidFill>
                <a:latin typeface="Tenorite"/>
              </a:rPr>
              <a:t>I would like to build something that could create a positive impact.</a:t>
            </a:r>
            <a:endParaRPr b="0" lang="en-US" sz="16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1600" spc="49" strike="noStrike">
                <a:solidFill>
                  <a:srgbClr val="000000"/>
                </a:solidFill>
                <a:latin typeface="Tenorite"/>
              </a:rPr>
              <a:t>Investment is overwhelming for rookies.</a:t>
            </a:r>
            <a:endParaRPr b="0" lang="en-US" sz="16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,Sans-Serif"/>
              <a:buChar char="•"/>
              <a:tabLst>
                <a:tab algn="l" pos="0"/>
              </a:tabLst>
            </a:pPr>
            <a:r>
              <a:rPr b="0" lang="en-US" sz="1600" spc="49" strike="noStrike">
                <a:solidFill>
                  <a:srgbClr val="000000"/>
                </a:solidFill>
                <a:latin typeface="Tenorite"/>
              </a:rPr>
              <a:t>Accumulate more valuable assets,</a:t>
            </a:r>
            <a:r>
              <a:rPr b="0" lang="en-US" sz="1600" spc="49" strike="noStrike">
                <a:solidFill>
                  <a:srgbClr val="000000"/>
                </a:solidFill>
                <a:latin typeface="Tenorite"/>
                <a:ea typeface="Tenorite"/>
              </a:rPr>
              <a:t> meaning extra money. </a:t>
            </a:r>
            <a:endParaRPr b="0" lang="en-US" sz="16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1600" spc="49" strike="noStrike">
                <a:solidFill>
                  <a:srgbClr val="000000"/>
                </a:solidFill>
                <a:latin typeface="Tenorite"/>
                <a:ea typeface="Tenorite"/>
              </a:rPr>
              <a:t>Investment driven by data, not emotions.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395" name="Picture 11" descr="Bike, cycle, cycling, kuizin, ride, road, transport icon - Download on  Iconfinder"/>
          <p:cNvPicPr/>
          <p:nvPr/>
        </p:nvPicPr>
        <p:blipFill>
          <a:blip r:embed="rId3"/>
          <a:stretch/>
        </p:blipFill>
        <p:spPr>
          <a:xfrm>
            <a:off x="8450280" y="1528920"/>
            <a:ext cx="866520" cy="923400"/>
          </a:xfrm>
          <a:prstGeom prst="rect">
            <a:avLst/>
          </a:prstGeom>
          <a:ln w="0">
            <a:noFill/>
          </a:ln>
        </p:spPr>
      </p:pic>
      <p:pic>
        <p:nvPicPr>
          <p:cNvPr id="396" name="Picture 3" descr="A fish with blue and yellow fins&#10;&#10;Description automatically generated"/>
          <p:cNvPicPr/>
          <p:nvPr/>
        </p:nvPicPr>
        <p:blipFill>
          <a:blip r:embed="rId4"/>
          <a:stretch/>
        </p:blipFill>
        <p:spPr>
          <a:xfrm>
            <a:off x="7899840" y="3077280"/>
            <a:ext cx="3726360" cy="2697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PlaceHolder 1"/>
          <p:cNvSpPr>
            <a:spLocks noGrp="1"/>
          </p:cNvSpPr>
          <p:nvPr>
            <p:ph type="sldNum" idx="30"/>
          </p:nvPr>
        </p:nvSpPr>
        <p:spPr>
          <a:xfrm>
            <a:off x="10373400" y="6356520"/>
            <a:ext cx="98712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900" spc="-1" strike="noStrike">
                <a:solidFill>
                  <a:srgbClr val="8b8b8b"/>
                </a:solidFill>
                <a:latin typeface="Tenorite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00F26D23-5189-480C-86AF-875FC5351EA2}" type="slidenum">
              <a:rPr b="0" lang="en-US" sz="900" spc="-1" strike="noStrike">
                <a:solidFill>
                  <a:srgbClr val="8b8b8b"/>
                </a:solidFill>
                <a:latin typeface="Tenorite"/>
              </a:rPr>
              <a:t>&lt;number&gt;</a:t>
            </a:fld>
            <a:endParaRPr b="0" lang="en-US" sz="900" spc="-1" strike="noStrike">
              <a:latin typeface="Times New Roman"/>
            </a:endParaRPr>
          </a:p>
        </p:txBody>
      </p:sp>
      <p:sp>
        <p:nvSpPr>
          <p:cNvPr id="470" name="Title 2"/>
          <p:cNvSpPr/>
          <p:nvPr/>
        </p:nvSpPr>
        <p:spPr>
          <a:xfrm>
            <a:off x="1068480" y="3066480"/>
            <a:ext cx="5535360" cy="216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0" lang="en-US" sz="2800" spc="148" strike="noStrike" cap="all">
                <a:solidFill>
                  <a:srgbClr val="000000"/>
                </a:solidFill>
                <a:latin typeface="Tenorite"/>
              </a:rPr>
              <a:t>Machine Learning</a:t>
            </a:r>
            <a:endParaRPr b="0" lang="en-US" sz="2800" spc="-1" strike="noStrike">
              <a:latin typeface="Arial"/>
            </a:endParaRPr>
          </a:p>
          <a:p>
            <a:pPr marL="285840" indent="-28584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400" spc="148" strike="noStrike" cap="all">
                <a:solidFill>
                  <a:srgbClr val="000000"/>
                </a:solidFill>
                <a:latin typeface="Tenorite"/>
              </a:rPr>
              <a:t>Deeper knodledge about neuronal networks</a:t>
            </a:r>
            <a:endParaRPr b="0" lang="en-US" sz="1400" spc="-1" strike="noStrike">
              <a:latin typeface="Arial"/>
            </a:endParaRPr>
          </a:p>
          <a:p>
            <a:pPr marL="285840" indent="-28584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400" spc="148" strike="noStrike" cap="all">
                <a:solidFill>
                  <a:srgbClr val="000000"/>
                </a:solidFill>
                <a:latin typeface="Tenorite"/>
              </a:rPr>
              <a:t>Measure and ensure quality predictions with LSTM</a:t>
            </a:r>
            <a:endParaRPr b="0" lang="en-US" sz="1400" spc="-1" strike="noStrike">
              <a:latin typeface="Arial"/>
            </a:endParaRPr>
          </a:p>
          <a:p>
            <a:pPr marL="285840" indent="-28584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400" spc="148" strike="noStrike" cap="all">
                <a:solidFill>
                  <a:srgbClr val="000000"/>
                </a:solidFill>
                <a:latin typeface="Tenorite"/>
              </a:rPr>
              <a:t>New </a:t>
            </a:r>
            <a:r>
              <a:rPr b="0" lang="en-US" sz="1400" spc="148" strike="noStrike" cap="all">
                <a:solidFill>
                  <a:srgbClr val="000000"/>
                </a:solidFill>
                <a:latin typeface="Tenorite"/>
                <a:ea typeface="Tenorite"/>
              </a:rPr>
              <a:t>techniques to control overfitting</a:t>
            </a:r>
            <a:endParaRPr b="0" lang="en-US" sz="1400" spc="-1" strike="noStrike">
              <a:latin typeface="Arial"/>
            </a:endParaRPr>
          </a:p>
          <a:p>
            <a:pPr lvl="1" marL="743040" indent="-285840">
              <a:lnSpc>
                <a:spcPct val="90000"/>
              </a:lnSpc>
              <a:buClr>
                <a:srgbClr val="000000"/>
              </a:buClr>
              <a:buFont typeface="Courier New"/>
              <a:buChar char="o"/>
            </a:pPr>
            <a:r>
              <a:rPr b="0" lang="en-US" sz="1400" spc="148" strike="noStrike" cap="all">
                <a:solidFill>
                  <a:srgbClr val="000000"/>
                </a:solidFill>
                <a:latin typeface="Tenorite"/>
                <a:ea typeface="Tenorite"/>
              </a:rPr>
              <a:t>Dropout Regularization</a:t>
            </a:r>
            <a:endParaRPr b="0" lang="en-US" sz="1400" spc="-1" strike="noStrike">
              <a:latin typeface="Arial"/>
            </a:endParaRPr>
          </a:p>
          <a:p>
            <a:pPr lvl="1" marL="743040" indent="-285840">
              <a:lnSpc>
                <a:spcPct val="90000"/>
              </a:lnSpc>
              <a:buClr>
                <a:srgbClr val="000000"/>
              </a:buClr>
              <a:buFont typeface="Courier New"/>
              <a:buChar char="o"/>
            </a:pPr>
            <a:r>
              <a:rPr b="0" lang="en-US" sz="1400" spc="148" strike="noStrike" cap="all">
                <a:solidFill>
                  <a:srgbClr val="000000"/>
                </a:solidFill>
                <a:latin typeface="Tenorite"/>
                <a:ea typeface="Tenorite"/>
              </a:rPr>
              <a:t>Early Stopping</a:t>
            </a:r>
            <a:endParaRPr b="0" lang="en-US" sz="1400" spc="-1" strike="noStrike">
              <a:latin typeface="Arial"/>
            </a:endParaRPr>
          </a:p>
          <a:p>
            <a:pPr lvl="1" marL="743040" indent="-285840">
              <a:lnSpc>
                <a:spcPct val="100000"/>
              </a:lnSpc>
              <a:buClr>
                <a:srgbClr val="000000"/>
              </a:buClr>
              <a:buFont typeface="Courier New"/>
              <a:buChar char="o"/>
            </a:pPr>
            <a:r>
              <a:rPr b="0" lang="en-US" sz="1400" spc="148" strike="noStrike" cap="all">
                <a:solidFill>
                  <a:srgbClr val="000000"/>
                </a:solidFill>
                <a:latin typeface="Tenorite"/>
                <a:ea typeface="Tenorite"/>
              </a:rPr>
              <a:t>Reduce Model Complexity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471" name="Title 2"/>
          <p:cNvSpPr/>
          <p:nvPr/>
        </p:nvSpPr>
        <p:spPr>
          <a:xfrm>
            <a:off x="6603120" y="3067560"/>
            <a:ext cx="4363200" cy="131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0" lang="en-US" sz="2800" spc="148" strike="noStrike" cap="all">
                <a:solidFill>
                  <a:srgbClr val="000000"/>
                </a:solidFill>
                <a:latin typeface="Tenorite"/>
              </a:rPr>
              <a:t>Feature engineer</a:t>
            </a:r>
            <a:endParaRPr b="0" lang="en-US" sz="2800" spc="-1" strike="noStrike">
              <a:latin typeface="Arial"/>
            </a:endParaRPr>
          </a:p>
          <a:p>
            <a:pPr marL="285840" indent="-28584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400" spc="148" strike="noStrike" cap="all">
                <a:solidFill>
                  <a:srgbClr val="000000"/>
                </a:solidFill>
                <a:latin typeface="Tenorite"/>
              </a:rPr>
              <a:t>new tactics to analize data</a:t>
            </a:r>
            <a:endParaRPr b="0" lang="en-US" sz="1400" spc="-1" strike="noStrike">
              <a:latin typeface="Arial"/>
            </a:endParaRPr>
          </a:p>
          <a:p>
            <a:pPr lvl="1" marL="743040" indent="-285840">
              <a:lnSpc>
                <a:spcPct val="90000"/>
              </a:lnSpc>
              <a:buClr>
                <a:srgbClr val="000000"/>
              </a:buClr>
              <a:buFont typeface="Courier New"/>
              <a:buChar char="o"/>
            </a:pPr>
            <a:r>
              <a:rPr b="0" lang="en-US" sz="1400" spc="148" strike="noStrike" cap="all">
                <a:solidFill>
                  <a:srgbClr val="000000"/>
                </a:solidFill>
                <a:latin typeface="Tenorite"/>
              </a:rPr>
              <a:t>Scaling stock values</a:t>
            </a:r>
            <a:endParaRPr b="0" lang="en-US" sz="1400" spc="-1" strike="noStrike">
              <a:latin typeface="Arial"/>
            </a:endParaRPr>
          </a:p>
          <a:p>
            <a:pPr lvl="1" marL="743040" indent="-285840">
              <a:lnSpc>
                <a:spcPct val="90000"/>
              </a:lnSpc>
              <a:buClr>
                <a:srgbClr val="000000"/>
              </a:buClr>
              <a:buFont typeface="Courier New"/>
              <a:buChar char="o"/>
            </a:pPr>
            <a:r>
              <a:rPr b="0" lang="en-US" sz="1400" spc="148" strike="noStrike" cap="all">
                <a:solidFill>
                  <a:srgbClr val="000000"/>
                </a:solidFill>
                <a:latin typeface="Tenorite"/>
              </a:rPr>
              <a:t>controlling risks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472" name="Title 2"/>
          <p:cNvSpPr/>
          <p:nvPr/>
        </p:nvSpPr>
        <p:spPr>
          <a:xfrm>
            <a:off x="6605280" y="1391400"/>
            <a:ext cx="4412520" cy="131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0" lang="en-US" sz="2800" spc="148" strike="noStrike" cap="all">
                <a:solidFill>
                  <a:srgbClr val="000000"/>
                </a:solidFill>
                <a:latin typeface="Tenorite"/>
              </a:rPr>
              <a:t>Finances</a:t>
            </a:r>
            <a:endParaRPr b="0" lang="en-US" sz="2800" spc="-1" strike="noStrike">
              <a:latin typeface="Arial"/>
            </a:endParaRPr>
          </a:p>
          <a:p>
            <a:pPr marL="285840" indent="-28584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400" spc="148" strike="noStrike" cap="all">
                <a:solidFill>
                  <a:srgbClr val="000000"/>
                </a:solidFill>
                <a:latin typeface="Tenorite"/>
              </a:rPr>
              <a:t>Portfolio managements</a:t>
            </a:r>
            <a:endParaRPr b="0" lang="en-US" sz="1400" spc="-1" strike="noStrike">
              <a:latin typeface="Arial"/>
            </a:endParaRPr>
          </a:p>
          <a:p>
            <a:pPr marL="285840" indent="-28584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400" spc="148" strike="noStrike" cap="all">
                <a:solidFill>
                  <a:srgbClr val="000000"/>
                </a:solidFill>
                <a:latin typeface="Tenorite"/>
              </a:rPr>
              <a:t>Quantitative analysis</a:t>
            </a:r>
            <a:endParaRPr b="0" lang="en-US" sz="1400" spc="-1" strike="noStrike">
              <a:latin typeface="Arial"/>
            </a:endParaRPr>
          </a:p>
          <a:p>
            <a:pPr marL="285840" indent="-28584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400" spc="148" strike="noStrike" cap="all">
                <a:solidFill>
                  <a:srgbClr val="000000"/>
                </a:solidFill>
                <a:latin typeface="Tenorite"/>
              </a:rPr>
              <a:t>Quantitative momentum strategy</a:t>
            </a:r>
            <a:endParaRPr b="0" lang="en-US" sz="1400" spc="-1" strike="noStrike">
              <a:latin typeface="Arial"/>
            </a:endParaRPr>
          </a:p>
          <a:p>
            <a:pPr marL="285840" indent="-28584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400" spc="148" strike="noStrike" cap="all">
                <a:solidFill>
                  <a:srgbClr val="000000"/>
                </a:solidFill>
                <a:latin typeface="Tenorite"/>
              </a:rPr>
              <a:t>Risk management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473" name="Title 2"/>
          <p:cNvSpPr/>
          <p:nvPr/>
        </p:nvSpPr>
        <p:spPr>
          <a:xfrm>
            <a:off x="1068480" y="1397520"/>
            <a:ext cx="5125320" cy="1321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0" lang="en-US" sz="2800" spc="148" strike="noStrike" cap="all">
                <a:solidFill>
                  <a:srgbClr val="000000"/>
                </a:solidFill>
                <a:latin typeface="Tenorite"/>
              </a:rPr>
              <a:t>Software engineer</a:t>
            </a:r>
            <a:endParaRPr b="0" lang="en-US" sz="2800" spc="-1" strike="noStrike">
              <a:latin typeface="Arial"/>
            </a:endParaRPr>
          </a:p>
          <a:p>
            <a:pPr marL="285840" indent="-28584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400" spc="148" strike="noStrike" cap="all">
                <a:solidFill>
                  <a:srgbClr val="000000"/>
                </a:solidFill>
                <a:latin typeface="Tenorite"/>
              </a:rPr>
              <a:t>linux in windows,</a:t>
            </a:r>
            <a:r>
              <a:rPr b="0" lang="en-US" sz="1400" spc="148" strike="noStrike" cap="all">
                <a:solidFill>
                  <a:srgbClr val="000000"/>
                </a:solidFill>
                <a:latin typeface="Tenorite"/>
                <a:ea typeface="Tenorite"/>
              </a:rPr>
              <a:t> WSL windows subsytems.</a:t>
            </a:r>
            <a:endParaRPr b="0" lang="en-US" sz="1400" spc="-1" strike="noStrike">
              <a:latin typeface="Arial"/>
            </a:endParaRPr>
          </a:p>
          <a:p>
            <a:pPr marL="285840" indent="-28584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400" spc="148" strike="noStrike" cap="all">
                <a:solidFill>
                  <a:srgbClr val="000000"/>
                </a:solidFill>
                <a:latin typeface="Tenorite"/>
                <a:ea typeface="Tenorite"/>
              </a:rPr>
              <a:t>Adapt docker images.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90000"/>
              </a:lnSpc>
              <a:buNone/>
            </a:pPr>
            <a:endParaRPr b="0" lang="en-US" sz="1400" spc="-1" strike="noStrike">
              <a:latin typeface="Arial"/>
            </a:endParaRPr>
          </a:p>
          <a:p>
            <a:pPr>
              <a:lnSpc>
                <a:spcPct val="90000"/>
              </a:lnSpc>
              <a:buNone/>
            </a:pP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PlaceHolder 1"/>
          <p:cNvSpPr>
            <a:spLocks noGrp="1"/>
          </p:cNvSpPr>
          <p:nvPr>
            <p:ph type="title"/>
          </p:nvPr>
        </p:nvSpPr>
        <p:spPr>
          <a:xfrm>
            <a:off x="7355160" y="1283760"/>
            <a:ext cx="4061880" cy="123300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3600" spc="148" strike="noStrike" cap="all">
                <a:solidFill>
                  <a:srgbClr val="ffffff"/>
                </a:solidFill>
                <a:latin typeface="Tenorite"/>
              </a:rPr>
              <a:t>Next steps?</a:t>
            </a:r>
            <a:endParaRPr b="0" lang="en-US" sz="36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475" name="Straight Connector 20"/>
          <p:cNvSpPr/>
          <p:nvPr/>
        </p:nvSpPr>
        <p:spPr>
          <a:xfrm flipH="1" flipV="1">
            <a:off x="0" y="254520"/>
            <a:ext cx="6095880" cy="85572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6" name="Picture Placeholder 18"/>
          <p:cNvSpPr/>
          <p:nvPr/>
        </p:nvSpPr>
        <p:spPr>
          <a:xfrm>
            <a:off x="-2520" y="-5040"/>
            <a:ext cx="6505920" cy="6863040"/>
          </a:xfrm>
          <a:custGeom>
            <a:avLst/>
            <a:gdLst/>
            <a:ahLst/>
            <a:rect l="l" t="t" r="r" b="b"/>
            <a:pathLst>
              <a:path w="6576291" h="6872605">
                <a:moveTo>
                  <a:pt x="0" y="5080"/>
                </a:moveTo>
                <a:lnTo>
                  <a:pt x="3629891" y="0"/>
                </a:lnTo>
                <a:lnTo>
                  <a:pt x="6576291" y="6872605"/>
                </a:lnTo>
                <a:lnTo>
                  <a:pt x="0" y="6872605"/>
                </a:lnTo>
                <a:lnTo>
                  <a:pt x="0" y="508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PlaceHolder 1"/>
          <p:cNvSpPr>
            <a:spLocks noGrp="1"/>
          </p:cNvSpPr>
          <p:nvPr>
            <p:ph type="sldNum" idx="31"/>
          </p:nvPr>
        </p:nvSpPr>
        <p:spPr>
          <a:xfrm>
            <a:off x="10373400" y="6356520"/>
            <a:ext cx="98712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900" spc="-1" strike="noStrike">
                <a:solidFill>
                  <a:srgbClr val="8b8b8b"/>
                </a:solidFill>
                <a:latin typeface="Tenorite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FDAD218A-0D30-4157-BE01-113C2766E753}" type="slidenum">
              <a:rPr b="0" lang="en-US" sz="900" spc="-1" strike="noStrike">
                <a:solidFill>
                  <a:srgbClr val="8b8b8b"/>
                </a:solidFill>
                <a:latin typeface="Tenorite"/>
              </a:rPr>
              <a:t>&lt;number&gt;</a:t>
            </a:fld>
            <a:endParaRPr b="0" lang="en-US" sz="900" spc="-1" strike="noStrike">
              <a:latin typeface="Times New Roman"/>
            </a:endParaRPr>
          </a:p>
        </p:txBody>
      </p:sp>
      <p:sp>
        <p:nvSpPr>
          <p:cNvPr id="478" name="Title 2"/>
          <p:cNvSpPr/>
          <p:nvPr/>
        </p:nvSpPr>
        <p:spPr>
          <a:xfrm>
            <a:off x="774720" y="3860640"/>
            <a:ext cx="6014160" cy="106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1" lang="en-US" sz="1800" spc="148" strike="noStrike" cap="all">
                <a:solidFill>
                  <a:srgbClr val="000000"/>
                </a:solidFill>
                <a:latin typeface="Tenorite"/>
              </a:rPr>
              <a:t>database</a:t>
            </a:r>
            <a:endParaRPr b="0" lang="en-US" sz="1800" spc="-1" strike="noStrike">
              <a:latin typeface="Arial"/>
            </a:endParaRPr>
          </a:p>
          <a:p>
            <a:pPr marL="285840" indent="-28584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400" spc="148" strike="noStrike" cap="all">
                <a:solidFill>
                  <a:srgbClr val="000000"/>
                </a:solidFill>
                <a:latin typeface="Tenorite"/>
                <a:ea typeface="Tenorite"/>
              </a:rPr>
              <a:t>Store predictions and the error measurement estimations.</a:t>
            </a:r>
            <a:endParaRPr b="0" lang="en-US" sz="1400" spc="-1" strike="noStrike">
              <a:latin typeface="Arial"/>
            </a:endParaRPr>
          </a:p>
          <a:p>
            <a:pPr marL="285840" indent="-28584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400" spc="148" strike="noStrike" cap="all">
                <a:solidFill>
                  <a:srgbClr val="000000"/>
                </a:solidFill>
                <a:latin typeface="Tenorite"/>
                <a:ea typeface="Tenorite"/>
              </a:rPr>
              <a:t>Store Investing movements.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479" name="Title 2"/>
          <p:cNvSpPr/>
          <p:nvPr/>
        </p:nvSpPr>
        <p:spPr>
          <a:xfrm>
            <a:off x="803160" y="321480"/>
            <a:ext cx="9960840" cy="89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/>
          </a:bodyPr>
          <a:p>
            <a:pPr algn="ctr">
              <a:lnSpc>
                <a:spcPct val="90000"/>
              </a:lnSpc>
              <a:buNone/>
            </a:pPr>
            <a:r>
              <a:rPr b="0" lang="en-US" sz="2800" spc="148" strike="noStrike" cap="all">
                <a:solidFill>
                  <a:srgbClr val="000000"/>
                </a:solidFill>
                <a:latin typeface="Tenorite"/>
                <a:ea typeface="Tenorite"/>
              </a:rPr>
              <a:t>MVP - Minimum viable product</a:t>
            </a:r>
            <a:endParaRPr b="0" lang="en-US" sz="2800" spc="-1" strike="noStrike">
              <a:latin typeface="Arial"/>
            </a:endParaRPr>
          </a:p>
          <a:p>
            <a:pPr algn="ctr">
              <a:lnSpc>
                <a:spcPct val="90000"/>
              </a:lnSpc>
              <a:buNone/>
            </a:pPr>
            <a:r>
              <a:rPr b="0" lang="en-US" sz="1400" spc="148" strike="noStrike" cap="all">
                <a:solidFill>
                  <a:srgbClr val="000000"/>
                </a:solidFill>
                <a:latin typeface="Tenorite"/>
                <a:ea typeface="Tenorite"/>
              </a:rPr>
              <a:t>Let free will to the bot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480" name="Title 2"/>
          <p:cNvSpPr/>
          <p:nvPr/>
        </p:nvSpPr>
        <p:spPr>
          <a:xfrm>
            <a:off x="774720" y="1549800"/>
            <a:ext cx="5715360" cy="73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1" lang="en-US" sz="1800" spc="148" strike="noStrike" cap="all">
                <a:solidFill>
                  <a:srgbClr val="000000"/>
                </a:solidFill>
                <a:latin typeface="Tenorite"/>
              </a:rPr>
              <a:t>machine learning</a:t>
            </a:r>
            <a:endParaRPr b="0" lang="en-US" sz="1800" spc="-1" strike="noStrike">
              <a:latin typeface="Arial"/>
            </a:endParaRPr>
          </a:p>
          <a:p>
            <a:pPr marL="285840" indent="-28584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400" spc="148" strike="noStrike" cap="all">
                <a:solidFill>
                  <a:srgbClr val="000000"/>
                </a:solidFill>
                <a:latin typeface="Tenorite"/>
              </a:rPr>
              <a:t>Implement overfitting techniques.</a:t>
            </a:r>
            <a:endParaRPr b="0" lang="en-US" sz="1400" spc="-1" strike="noStrike">
              <a:latin typeface="Arial"/>
            </a:endParaRPr>
          </a:p>
          <a:p>
            <a:pPr marL="285840" indent="-28584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400" spc="148" strike="noStrike" cap="all">
                <a:solidFill>
                  <a:srgbClr val="000000"/>
                </a:solidFill>
                <a:latin typeface="Tenorite"/>
              </a:rPr>
              <a:t>Optimize the adam optimizer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481" name="Title 2"/>
          <p:cNvSpPr/>
          <p:nvPr/>
        </p:nvSpPr>
        <p:spPr>
          <a:xfrm>
            <a:off x="774720" y="2375640"/>
            <a:ext cx="6226560" cy="157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1" lang="en-US" sz="1800" spc="148" strike="noStrike" cap="all">
                <a:solidFill>
                  <a:srgbClr val="000000"/>
                </a:solidFill>
                <a:latin typeface="Tenorite"/>
              </a:rPr>
              <a:t>Back end</a:t>
            </a:r>
            <a:endParaRPr b="0" lang="en-US" sz="1800" spc="-1" strike="noStrike">
              <a:latin typeface="Arial"/>
            </a:endParaRPr>
          </a:p>
          <a:p>
            <a:pPr marL="285840" indent="-285840">
              <a:lnSpc>
                <a:spcPct val="90000"/>
              </a:lnSpc>
              <a:buClr>
                <a:srgbClr val="000000"/>
              </a:buClr>
              <a:buFont typeface="Arial,Sans-Serif"/>
              <a:buChar char="•"/>
            </a:pPr>
            <a:r>
              <a:rPr b="0" lang="en-US" sz="1400" spc="148" strike="noStrike" cap="all">
                <a:solidFill>
                  <a:srgbClr val="000000"/>
                </a:solidFill>
                <a:latin typeface="Tenorite"/>
              </a:rPr>
              <a:t>Invest depending on the volatility predicted.</a:t>
            </a:r>
            <a:endParaRPr b="0" lang="en-US" sz="1400" spc="-1" strike="noStrike">
              <a:latin typeface="Arial"/>
            </a:endParaRPr>
          </a:p>
          <a:p>
            <a:pPr marL="285840" indent="-28584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400" spc="148" strike="noStrike" cap="all">
                <a:solidFill>
                  <a:srgbClr val="000000"/>
                </a:solidFill>
                <a:latin typeface="Tenorite"/>
              </a:rPr>
              <a:t>Save in BD predictions.</a:t>
            </a:r>
            <a:endParaRPr b="0" lang="en-US" sz="1400" spc="-1" strike="noStrike">
              <a:latin typeface="Arial"/>
            </a:endParaRPr>
          </a:p>
          <a:p>
            <a:pPr marL="285840" indent="-28584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400" spc="148" strike="noStrike" cap="all">
                <a:solidFill>
                  <a:srgbClr val="000000"/>
                </a:solidFill>
                <a:latin typeface="Tenorite"/>
              </a:rPr>
              <a:t>Connect with test Brocker environment.</a:t>
            </a:r>
            <a:endParaRPr b="0" lang="en-US" sz="1400" spc="-1" strike="noStrike">
              <a:latin typeface="Arial"/>
            </a:endParaRPr>
          </a:p>
          <a:p>
            <a:pPr marL="285840" indent="-28584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400" spc="148" strike="noStrike" cap="all">
                <a:solidFill>
                  <a:srgbClr val="000000"/>
                </a:solidFill>
                <a:latin typeface="Tenorite"/>
                <a:ea typeface="Tenorite"/>
              </a:rPr>
              <a:t>Daily recursion of predictions and evaluation of new values.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482" name="Picture 12" descr="A handshake of two men&#10;&#10;Description automatically generated"/>
          <p:cNvPicPr/>
          <p:nvPr/>
        </p:nvPicPr>
        <p:blipFill>
          <a:blip r:embed="rId1"/>
          <a:stretch/>
        </p:blipFill>
        <p:spPr>
          <a:xfrm>
            <a:off x="7036560" y="1608840"/>
            <a:ext cx="4355280" cy="1919160"/>
          </a:xfrm>
          <a:prstGeom prst="rect">
            <a:avLst/>
          </a:prstGeom>
          <a:ln w="0">
            <a:noFill/>
          </a:ln>
        </p:spPr>
      </p:pic>
      <p:sp>
        <p:nvSpPr>
          <p:cNvPr id="483" name="Title 2"/>
          <p:cNvSpPr/>
          <p:nvPr/>
        </p:nvSpPr>
        <p:spPr>
          <a:xfrm>
            <a:off x="770040" y="4929840"/>
            <a:ext cx="6027840" cy="85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1" lang="en-US" sz="1800" spc="148" strike="noStrike" cap="all">
                <a:solidFill>
                  <a:srgbClr val="000000"/>
                </a:solidFill>
                <a:latin typeface="Tenorite"/>
              </a:rPr>
              <a:t>Finances</a:t>
            </a:r>
            <a:endParaRPr b="0" lang="en-US" sz="1800" spc="-1" strike="noStrike">
              <a:latin typeface="Arial"/>
            </a:endParaRPr>
          </a:p>
          <a:p>
            <a:pPr marL="285840" indent="-28584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400" spc="148" strike="noStrike" cap="all">
                <a:solidFill>
                  <a:srgbClr val="000000"/>
                </a:solidFill>
                <a:latin typeface="Tenorite"/>
              </a:rPr>
              <a:t>Easy and secure accumulative strategy.</a:t>
            </a:r>
            <a:endParaRPr b="0" lang="en-US" sz="1400" spc="-1" strike="noStrike">
              <a:latin typeface="Arial"/>
            </a:endParaRPr>
          </a:p>
          <a:p>
            <a:pPr marL="285840" indent="-28584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400" spc="148" strike="noStrike" cap="all">
                <a:solidFill>
                  <a:srgbClr val="000000"/>
                </a:solidFill>
                <a:latin typeface="Tenorite"/>
              </a:rPr>
              <a:t>Manage risks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484" name="Picture 6" descr="A robot thinking about something&#10;&#10;Description automatically generated"/>
          <p:cNvPicPr/>
          <p:nvPr/>
        </p:nvPicPr>
        <p:blipFill>
          <a:blip r:embed="rId2"/>
          <a:stretch/>
        </p:blipFill>
        <p:spPr>
          <a:xfrm>
            <a:off x="7039440" y="3766680"/>
            <a:ext cx="4362840" cy="19191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PlaceHolder 1"/>
          <p:cNvSpPr>
            <a:spLocks noGrp="1"/>
          </p:cNvSpPr>
          <p:nvPr>
            <p:ph type="sldNum" idx="32"/>
          </p:nvPr>
        </p:nvSpPr>
        <p:spPr>
          <a:xfrm>
            <a:off x="10373400" y="6356520"/>
            <a:ext cx="98712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900" spc="-1" strike="noStrike">
                <a:solidFill>
                  <a:srgbClr val="8b8b8b"/>
                </a:solidFill>
                <a:latin typeface="Tenorite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A9355176-9C1F-4813-85E2-E6C2593E3A2B}" type="slidenum">
              <a:rPr b="0" lang="en-US" sz="900" spc="-1" strike="noStrike">
                <a:solidFill>
                  <a:srgbClr val="8b8b8b"/>
                </a:solidFill>
                <a:latin typeface="Tenorite"/>
              </a:rPr>
              <a:t>&lt;number&gt;</a:t>
            </a:fld>
            <a:endParaRPr b="0" lang="en-US" sz="900" spc="-1" strike="noStrike">
              <a:latin typeface="Times New Roman"/>
            </a:endParaRPr>
          </a:p>
        </p:txBody>
      </p:sp>
      <p:sp>
        <p:nvSpPr>
          <p:cNvPr id="486" name="Title 2"/>
          <p:cNvSpPr/>
          <p:nvPr/>
        </p:nvSpPr>
        <p:spPr>
          <a:xfrm>
            <a:off x="803160" y="610920"/>
            <a:ext cx="6141240" cy="89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/>
          </a:bodyPr>
          <a:p>
            <a:pPr algn="ctr">
              <a:lnSpc>
                <a:spcPct val="90000"/>
              </a:lnSpc>
              <a:buNone/>
            </a:pPr>
            <a:r>
              <a:rPr b="0" lang="en-US" sz="2800" spc="148" strike="noStrike" cap="all">
                <a:solidFill>
                  <a:srgbClr val="000000"/>
                </a:solidFill>
                <a:latin typeface="Tenorite"/>
                <a:ea typeface="Tenorite"/>
              </a:rPr>
              <a:t>optimal product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487" name="Title 2"/>
          <p:cNvSpPr/>
          <p:nvPr/>
        </p:nvSpPr>
        <p:spPr>
          <a:xfrm>
            <a:off x="803520" y="1414800"/>
            <a:ext cx="7239240" cy="1228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1" lang="en-US" sz="1800" spc="148" strike="noStrike" cap="all">
                <a:solidFill>
                  <a:srgbClr val="000000"/>
                </a:solidFill>
                <a:latin typeface="Tenorite"/>
              </a:rPr>
              <a:t>machine learning</a:t>
            </a:r>
            <a:endParaRPr b="0" lang="en-US" sz="1800" spc="-1" strike="noStrike">
              <a:latin typeface="Arial"/>
            </a:endParaRPr>
          </a:p>
          <a:p>
            <a:pPr marL="285840" indent="-28584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400" spc="148" strike="noStrike" cap="all">
                <a:solidFill>
                  <a:srgbClr val="000000"/>
                </a:solidFill>
                <a:latin typeface="Tenorite"/>
              </a:rPr>
              <a:t>Predictions with different time frame (1D, 4H, 1H)</a:t>
            </a:r>
            <a:endParaRPr b="0" lang="en-US" sz="1400" spc="-1" strike="noStrike">
              <a:latin typeface="Arial"/>
            </a:endParaRPr>
          </a:p>
          <a:p>
            <a:pPr marL="285840" indent="-28584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400" spc="148" strike="noStrike" cap="all">
                <a:solidFill>
                  <a:srgbClr val="000000"/>
                </a:solidFill>
                <a:latin typeface="Tenorite"/>
              </a:rPr>
              <a:t>Check quality predictions daily.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90000"/>
              </a:lnSpc>
              <a:buNone/>
            </a:pPr>
            <a:endParaRPr b="0" lang="en-US" sz="1400" spc="-1" strike="noStrike">
              <a:latin typeface="Arial"/>
            </a:endParaRPr>
          </a:p>
        </p:txBody>
      </p:sp>
      <p:sp>
        <p:nvSpPr>
          <p:cNvPr id="488" name="Title 2"/>
          <p:cNvSpPr/>
          <p:nvPr/>
        </p:nvSpPr>
        <p:spPr>
          <a:xfrm>
            <a:off x="813240" y="2423880"/>
            <a:ext cx="5995080" cy="99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91000"/>
          </a:bodyPr>
          <a:p>
            <a:pPr>
              <a:lnSpc>
                <a:spcPct val="90000"/>
              </a:lnSpc>
              <a:buNone/>
            </a:pPr>
            <a:r>
              <a:rPr b="1" lang="en-US" sz="1800" spc="148" strike="noStrike" cap="all">
                <a:solidFill>
                  <a:srgbClr val="000000"/>
                </a:solidFill>
                <a:latin typeface="Tenorite"/>
              </a:rPr>
              <a:t>Back end</a:t>
            </a:r>
            <a:endParaRPr b="0" lang="en-US" sz="1800" spc="-1" strike="noStrike">
              <a:latin typeface="Arial"/>
            </a:endParaRPr>
          </a:p>
          <a:p>
            <a:pPr marL="285840" indent="-28584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400" spc="148" strike="noStrike" cap="all">
                <a:solidFill>
                  <a:srgbClr val="000000"/>
                </a:solidFill>
                <a:latin typeface="Tenorite"/>
              </a:rPr>
              <a:t>Advanced </a:t>
            </a:r>
            <a:r>
              <a:rPr b="0" lang="en-US" sz="1400" spc="148" strike="noStrike" cap="all">
                <a:solidFill>
                  <a:srgbClr val="000000"/>
                </a:solidFill>
                <a:latin typeface="Tenorite"/>
                <a:ea typeface="Tenorite"/>
              </a:rPr>
              <a:t>comparison between volume momentum and different time frame predictions.</a:t>
            </a:r>
            <a:endParaRPr b="0" lang="en-US" sz="1400" spc="-1" strike="noStrike">
              <a:latin typeface="Arial"/>
            </a:endParaRPr>
          </a:p>
          <a:p>
            <a:pPr marL="285840" indent="-28584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400" spc="148" strike="noStrike" cap="all">
                <a:solidFill>
                  <a:srgbClr val="000000"/>
                </a:solidFill>
                <a:latin typeface="Tenorite"/>
                <a:ea typeface="Tenorite"/>
              </a:rPr>
              <a:t>Readjustment of investing.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90000"/>
              </a:lnSpc>
              <a:buNone/>
            </a:pPr>
            <a:endParaRPr b="0" lang="en-US" sz="1400" spc="-1" strike="noStrike">
              <a:latin typeface="Arial"/>
            </a:endParaRPr>
          </a:p>
        </p:txBody>
      </p:sp>
      <p:sp>
        <p:nvSpPr>
          <p:cNvPr id="489" name="Title 2"/>
          <p:cNvSpPr/>
          <p:nvPr/>
        </p:nvSpPr>
        <p:spPr>
          <a:xfrm>
            <a:off x="798840" y="3444480"/>
            <a:ext cx="5844600" cy="885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1" lang="en-US" sz="1800" spc="148" strike="noStrike" cap="all">
                <a:solidFill>
                  <a:srgbClr val="000000"/>
                </a:solidFill>
                <a:latin typeface="Tenorite"/>
              </a:rPr>
              <a:t>Finances</a:t>
            </a:r>
            <a:endParaRPr b="0" lang="en-US" sz="1800" spc="-1" strike="noStrike">
              <a:latin typeface="Arial"/>
            </a:endParaRPr>
          </a:p>
          <a:p>
            <a:pPr marL="285840" indent="-28584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400" spc="148" strike="noStrike" cap="all">
                <a:solidFill>
                  <a:srgbClr val="000000"/>
                </a:solidFill>
                <a:latin typeface="Tenorite"/>
              </a:rPr>
              <a:t>Adjust quantitative momentum</a:t>
            </a:r>
            <a:endParaRPr b="0" lang="en-US" sz="1400" spc="-1" strike="noStrike">
              <a:latin typeface="Arial"/>
            </a:endParaRPr>
          </a:p>
          <a:p>
            <a:pPr marL="285840" indent="-28584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400" spc="148" strike="noStrike" cap="all">
                <a:solidFill>
                  <a:srgbClr val="000000"/>
                </a:solidFill>
                <a:latin typeface="Tenorite"/>
              </a:rPr>
              <a:t>Rebalancing portfolio management.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90000"/>
              </a:lnSpc>
              <a:buNone/>
            </a:pPr>
            <a:endParaRPr b="0" lang="en-US" sz="1400" spc="-1" strike="noStrike">
              <a:latin typeface="Arial"/>
            </a:endParaRPr>
          </a:p>
        </p:txBody>
      </p:sp>
      <p:pic>
        <p:nvPicPr>
          <p:cNvPr id="490" name="Picture 18" descr="A robot hand touching graph&#10;&#10;Description automatically generated"/>
          <p:cNvPicPr/>
          <p:nvPr/>
        </p:nvPicPr>
        <p:blipFill>
          <a:blip r:embed="rId1"/>
          <a:stretch/>
        </p:blipFill>
        <p:spPr>
          <a:xfrm>
            <a:off x="6946920" y="874800"/>
            <a:ext cx="4721760" cy="2069640"/>
          </a:xfrm>
          <a:prstGeom prst="rect">
            <a:avLst/>
          </a:prstGeom>
          <a:ln w="0">
            <a:noFill/>
          </a:ln>
        </p:spPr>
      </p:pic>
      <p:pic>
        <p:nvPicPr>
          <p:cNvPr id="491" name="Picture 22" descr=""/>
          <p:cNvPicPr/>
          <p:nvPr/>
        </p:nvPicPr>
        <p:blipFill>
          <a:blip r:embed="rId2"/>
          <a:stretch/>
        </p:blipFill>
        <p:spPr>
          <a:xfrm>
            <a:off x="6944760" y="3445200"/>
            <a:ext cx="4726080" cy="2012040"/>
          </a:xfrm>
          <a:prstGeom prst="rect">
            <a:avLst/>
          </a:prstGeom>
          <a:ln w="0">
            <a:noFill/>
          </a:ln>
        </p:spPr>
      </p:pic>
      <p:sp>
        <p:nvSpPr>
          <p:cNvPr id="492" name="Title 2"/>
          <p:cNvSpPr/>
          <p:nvPr/>
        </p:nvSpPr>
        <p:spPr>
          <a:xfrm>
            <a:off x="798840" y="4331880"/>
            <a:ext cx="5844600" cy="103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1" lang="en-US" sz="1800" spc="148" strike="noStrike" cap="all">
                <a:solidFill>
                  <a:srgbClr val="000000"/>
                </a:solidFill>
                <a:latin typeface="Tenorite"/>
              </a:rPr>
              <a:t>Front end</a:t>
            </a:r>
            <a:endParaRPr b="0" lang="en-US" sz="1800" spc="-1" strike="noStrike">
              <a:latin typeface="Arial"/>
            </a:endParaRPr>
          </a:p>
          <a:p>
            <a:pPr marL="285840" indent="-28584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400" spc="148" strike="noStrike" cap="all">
                <a:solidFill>
                  <a:srgbClr val="000000"/>
                </a:solidFill>
                <a:latin typeface="Tenorite"/>
              </a:rPr>
              <a:t>fully connected web page</a:t>
            </a:r>
            <a:endParaRPr b="0" lang="en-US" sz="1400" spc="-1" strike="noStrike">
              <a:latin typeface="Arial"/>
            </a:endParaRPr>
          </a:p>
          <a:p>
            <a:pPr marL="285840" indent="-28584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400" spc="148" strike="noStrike" cap="all">
                <a:solidFill>
                  <a:srgbClr val="000000"/>
                </a:solidFill>
                <a:latin typeface="Tenorite"/>
              </a:rPr>
              <a:t>Implantation of plans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90000"/>
              </a:lnSpc>
              <a:buNone/>
            </a:pPr>
            <a:endParaRPr b="0" lang="en-US" sz="1400" spc="-1" strike="noStrike">
              <a:latin typeface="Arial"/>
            </a:endParaRPr>
          </a:p>
          <a:p>
            <a:pPr>
              <a:lnSpc>
                <a:spcPct val="90000"/>
              </a:lnSpc>
              <a:buNone/>
            </a:pP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PlaceHolder 1"/>
          <p:cNvSpPr>
            <a:spLocks noGrp="1"/>
          </p:cNvSpPr>
          <p:nvPr>
            <p:ph type="title"/>
          </p:nvPr>
        </p:nvSpPr>
        <p:spPr>
          <a:xfrm>
            <a:off x="3566520" y="128376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3600" spc="148" strike="noStrike" cap="all">
                <a:solidFill>
                  <a:srgbClr val="ffffff"/>
                </a:solidFill>
                <a:latin typeface="Tenorite"/>
              </a:rPr>
              <a:t>THANK YOU</a:t>
            </a:r>
            <a:endParaRPr b="0" lang="en-US" sz="36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494" name="PlaceHolder 2"/>
          <p:cNvSpPr>
            <a:spLocks noGrp="1"/>
          </p:cNvSpPr>
          <p:nvPr>
            <p:ph type="subTitle"/>
          </p:nvPr>
        </p:nvSpPr>
        <p:spPr>
          <a:xfrm>
            <a:off x="3566520" y="2906280"/>
            <a:ext cx="4179240" cy="28497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ct val="15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800" spc="49" strike="noStrike">
                <a:solidFill>
                  <a:srgbClr val="ffffff"/>
                </a:solidFill>
                <a:latin typeface="Tenorite"/>
              </a:rPr>
              <a:t>Matias Aravena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5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800" spc="49" strike="noStrike">
                <a:solidFill>
                  <a:srgbClr val="ffffff"/>
                </a:solidFill>
                <a:latin typeface="Tenorite"/>
              </a:rPr>
              <a:t>matias.aravena.g@gmail.com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5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800" spc="49" strike="noStrike">
                <a:solidFill>
                  <a:srgbClr val="ffffff"/>
                </a:solidFill>
                <a:latin typeface="Tenorite"/>
                <a:ea typeface="Tenorite"/>
              </a:rPr>
              <a:t>https://github.com/MatAravena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95" name="PlaceHolder 3"/>
          <p:cNvSpPr>
            <a:spLocks noGrp="1"/>
          </p:cNvSpPr>
          <p:nvPr>
            <p:ph type="sldNum" idx="33"/>
          </p:nvPr>
        </p:nvSpPr>
        <p:spPr>
          <a:xfrm>
            <a:off x="9579600" y="6356520"/>
            <a:ext cx="177408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900" spc="-1" strike="noStrike">
                <a:solidFill>
                  <a:srgbClr val="8b8b8b"/>
                </a:solidFill>
                <a:latin typeface="Tenorite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4250A059-48A1-47BE-A72E-6CF2FF48CC9D}" type="slidenum">
              <a:rPr b="0" lang="en-US" sz="900" spc="-1" strike="noStrike">
                <a:solidFill>
                  <a:srgbClr val="8b8b8b"/>
                </a:solidFill>
                <a:latin typeface="Tenorite"/>
              </a:rPr>
              <a:t>&lt;number&gt;</a:t>
            </a:fld>
            <a:endParaRPr b="0" lang="en-US" sz="900" spc="-1" strike="noStrike">
              <a:latin typeface="Times New Roman"/>
            </a:endParaRPr>
          </a:p>
        </p:txBody>
      </p:sp>
      <p:pic>
        <p:nvPicPr>
          <p:cNvPr id="496" name="Picture 4" descr="A person standing next to a large robot&#10;&#10;Description automatically generated"/>
          <p:cNvPicPr/>
          <p:nvPr/>
        </p:nvPicPr>
        <p:blipFill>
          <a:blip r:embed="rId1"/>
          <a:stretch/>
        </p:blipFill>
        <p:spPr>
          <a:xfrm rot="5400000">
            <a:off x="8445240" y="1115640"/>
            <a:ext cx="2836080" cy="2139480"/>
          </a:xfrm>
          <a:prstGeom prst="rect">
            <a:avLst/>
          </a:prstGeom>
          <a:ln w="0">
            <a:noFill/>
          </a:ln>
        </p:spPr>
      </p:pic>
      <p:pic>
        <p:nvPicPr>
          <p:cNvPr id="497" name="Picture 6" descr="A person in an ice cave&#10;&#10;Description automatically generated"/>
          <p:cNvPicPr/>
          <p:nvPr/>
        </p:nvPicPr>
        <p:blipFill>
          <a:blip r:embed="rId2"/>
          <a:stretch/>
        </p:blipFill>
        <p:spPr>
          <a:xfrm>
            <a:off x="8478360" y="3862440"/>
            <a:ext cx="2782080" cy="2111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PlaceHolder 1"/>
          <p:cNvSpPr>
            <a:spLocks noGrp="1"/>
          </p:cNvSpPr>
          <p:nvPr>
            <p:ph type="title"/>
          </p:nvPr>
        </p:nvSpPr>
        <p:spPr>
          <a:xfrm>
            <a:off x="7355160" y="1283760"/>
            <a:ext cx="4061880" cy="123300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3600" spc="148" strike="noStrike" cap="all">
                <a:solidFill>
                  <a:srgbClr val="ffffff"/>
                </a:solidFill>
                <a:latin typeface="Tenorite"/>
              </a:rPr>
              <a:t>Introduction</a:t>
            </a:r>
            <a:endParaRPr b="0" lang="en-US" sz="36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398" name="Straight Connector 20"/>
          <p:cNvSpPr/>
          <p:nvPr/>
        </p:nvSpPr>
        <p:spPr>
          <a:xfrm flipH="1" flipV="1">
            <a:off x="0" y="254520"/>
            <a:ext cx="6095880" cy="85572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9" name="Picture Placeholder 4"/>
          <p:cNvSpPr/>
          <p:nvPr/>
        </p:nvSpPr>
        <p:spPr>
          <a:xfrm>
            <a:off x="0" y="-5040"/>
            <a:ext cx="6575760" cy="6872400"/>
          </a:xfrm>
          <a:custGeom>
            <a:avLst/>
            <a:gdLst/>
            <a:ahLst/>
            <a:rect l="l" t="t" r="r" b="b"/>
            <a:pathLst>
              <a:path w="6576291" h="6872605">
                <a:moveTo>
                  <a:pt x="0" y="5080"/>
                </a:moveTo>
                <a:lnTo>
                  <a:pt x="3629891" y="0"/>
                </a:lnTo>
                <a:lnTo>
                  <a:pt x="6576291" y="6872605"/>
                </a:lnTo>
                <a:lnTo>
                  <a:pt x="0" y="6872605"/>
                </a:lnTo>
                <a:lnTo>
                  <a:pt x="0" y="508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PlaceHolder 1"/>
          <p:cNvSpPr>
            <a:spLocks noGrp="1"/>
          </p:cNvSpPr>
          <p:nvPr>
            <p:ph type="title"/>
          </p:nvPr>
        </p:nvSpPr>
        <p:spPr>
          <a:xfrm>
            <a:off x="1322280" y="490320"/>
            <a:ext cx="6207480" cy="5486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/>
          </a:bodyPr>
          <a:p>
            <a:pPr>
              <a:lnSpc>
                <a:spcPct val="90000"/>
              </a:lnSpc>
              <a:buNone/>
            </a:pPr>
            <a:r>
              <a:rPr b="0" lang="en-US" sz="2800" spc="148" strike="noStrike" cap="all">
                <a:solidFill>
                  <a:srgbClr val="000000"/>
                </a:solidFill>
                <a:latin typeface="Tenorite"/>
              </a:rPr>
              <a:t>The idea</a:t>
            </a:r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401" name="PlaceHolder 2"/>
          <p:cNvSpPr>
            <a:spLocks noGrp="1"/>
          </p:cNvSpPr>
          <p:nvPr>
            <p:ph type="sldNum" idx="17"/>
          </p:nvPr>
        </p:nvSpPr>
        <p:spPr>
          <a:xfrm>
            <a:off x="10373400" y="6356520"/>
            <a:ext cx="98712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900" spc="-1" strike="noStrike">
                <a:solidFill>
                  <a:srgbClr val="8b8b8b"/>
                </a:solidFill>
                <a:latin typeface="Tenorite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5C8A50DB-D9AC-4A54-9C90-C678A1C05CD4}" type="slidenum">
              <a:rPr b="0" lang="en-US" sz="900" spc="-1" strike="noStrike">
                <a:solidFill>
                  <a:srgbClr val="8b8b8b"/>
                </a:solidFill>
                <a:latin typeface="Tenorite"/>
              </a:rPr>
              <a:t>&lt;number&gt;</a:t>
            </a:fld>
            <a:endParaRPr b="0" lang="en-US" sz="900" spc="-1" strike="noStrike">
              <a:latin typeface="Times New Roman"/>
            </a:endParaRPr>
          </a:p>
        </p:txBody>
      </p:sp>
      <p:sp>
        <p:nvSpPr>
          <p:cNvPr id="402" name="Text Placeholder 2"/>
          <p:cNvSpPr/>
          <p:nvPr/>
        </p:nvSpPr>
        <p:spPr>
          <a:xfrm>
            <a:off x="589320" y="1632960"/>
            <a:ext cx="5263920" cy="1069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Autofit/>
          </a:bodyPr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US" sz="1600" spc="49" strike="noStrike">
                <a:solidFill>
                  <a:srgbClr val="000000"/>
                </a:solidFill>
                <a:latin typeface="Tenorite"/>
              </a:rPr>
              <a:t>To whom?</a:t>
            </a:r>
            <a:endParaRPr b="0" lang="en-US" sz="16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1600" spc="49" strike="noStrike">
                <a:solidFill>
                  <a:srgbClr val="000000"/>
                </a:solidFill>
                <a:latin typeface="Tenorite"/>
              </a:rPr>
              <a:t>Natural persons that need guidance on how to invest regardless of market timing.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403" name="Text Placeholder 2"/>
          <p:cNvSpPr/>
          <p:nvPr/>
        </p:nvSpPr>
        <p:spPr>
          <a:xfrm>
            <a:off x="589320" y="2854080"/>
            <a:ext cx="4772160" cy="3259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Autofit/>
          </a:bodyPr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US" sz="1600" spc="49" strike="noStrike">
                <a:solidFill>
                  <a:srgbClr val="000000"/>
                </a:solidFill>
                <a:latin typeface="Tenorite"/>
              </a:rPr>
              <a:t>How?</a:t>
            </a:r>
            <a:endParaRPr b="0" lang="en-US" sz="16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,Sans-Serif"/>
              <a:buChar char="•"/>
              <a:tabLst>
                <a:tab algn="l" pos="0"/>
              </a:tabLst>
            </a:pPr>
            <a:r>
              <a:rPr b="0" lang="en-US" sz="1600" spc="49" strike="noStrike">
                <a:solidFill>
                  <a:srgbClr val="000000"/>
                </a:solidFill>
                <a:latin typeface="Tenorite"/>
                <a:ea typeface="Tenorite"/>
              </a:rPr>
              <a:t>Long term saving that could be used as investment.</a:t>
            </a:r>
            <a:endParaRPr b="0" lang="en-US" sz="16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1600" spc="49" strike="noStrike">
                <a:solidFill>
                  <a:srgbClr val="000000"/>
                </a:solidFill>
                <a:latin typeface="Tenorite"/>
                <a:ea typeface="Tenorite"/>
              </a:rPr>
              <a:t>Increasing the possibilities of accumulate financial assets</a:t>
            </a:r>
            <a:endParaRPr b="0" lang="en-US" sz="16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1600" spc="49" strike="noStrike">
                <a:solidFill>
                  <a:srgbClr val="000000"/>
                </a:solidFill>
                <a:latin typeface="Tenorite"/>
                <a:ea typeface="Tenorite"/>
              </a:rPr>
              <a:t>Give hints based on predictions.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404" name="Picture 2" descr="Financial Engineering Salary - Master of Science in Computational Finance -  Carnegie Mellon University"/>
          <p:cNvPicPr/>
          <p:nvPr/>
        </p:nvPicPr>
        <p:blipFill>
          <a:blip r:embed="rId1"/>
          <a:stretch/>
        </p:blipFill>
        <p:spPr>
          <a:xfrm>
            <a:off x="5982480" y="111600"/>
            <a:ext cx="3941640" cy="3046320"/>
          </a:xfrm>
          <a:prstGeom prst="rect">
            <a:avLst/>
          </a:prstGeom>
          <a:ln w="0">
            <a:noFill/>
          </a:ln>
        </p:spPr>
      </p:pic>
      <p:pic>
        <p:nvPicPr>
          <p:cNvPr id="405" name="Picture 3" descr="Quantitative Analysis (QA): What It Is and How It's Used in Finance"/>
          <p:cNvPicPr/>
          <p:nvPr/>
        </p:nvPicPr>
        <p:blipFill>
          <a:blip r:embed="rId2"/>
          <a:stretch/>
        </p:blipFill>
        <p:spPr>
          <a:xfrm>
            <a:off x="5595840" y="3239640"/>
            <a:ext cx="4765680" cy="3252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PlaceHolder 1"/>
          <p:cNvSpPr>
            <a:spLocks noGrp="1"/>
          </p:cNvSpPr>
          <p:nvPr>
            <p:ph type="sldNum" idx="18"/>
          </p:nvPr>
        </p:nvSpPr>
        <p:spPr>
          <a:xfrm>
            <a:off x="10373400" y="6356520"/>
            <a:ext cx="98712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900" spc="-1" strike="noStrike">
                <a:solidFill>
                  <a:srgbClr val="8b8b8b"/>
                </a:solidFill>
                <a:latin typeface="Tenorite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C7593FBC-92A6-4292-87E7-E9ACE48807CF}" type="slidenum">
              <a:rPr b="0" lang="en-US" sz="900" spc="-1" strike="noStrike">
                <a:solidFill>
                  <a:srgbClr val="8b8b8b"/>
                </a:solidFill>
                <a:latin typeface="Tenorite"/>
              </a:rPr>
              <a:t>&lt;number&gt;</a:t>
            </a:fld>
            <a:endParaRPr b="0" lang="en-US" sz="900" spc="-1" strike="noStrike">
              <a:latin typeface="Times New Roman"/>
            </a:endParaRPr>
          </a:p>
        </p:txBody>
      </p:sp>
      <p:pic>
        <p:nvPicPr>
          <p:cNvPr id="407" name="Picture 5" descr="Recurrent Neural Network: Types and Advantages | BotPenguin"/>
          <p:cNvPicPr/>
          <p:nvPr/>
        </p:nvPicPr>
        <p:blipFill>
          <a:blip r:embed="rId1"/>
          <a:stretch/>
        </p:blipFill>
        <p:spPr>
          <a:xfrm>
            <a:off x="6406560" y="695520"/>
            <a:ext cx="5306400" cy="5254200"/>
          </a:xfrm>
          <a:prstGeom prst="rect">
            <a:avLst/>
          </a:prstGeom>
          <a:ln w="0">
            <a:noFill/>
          </a:ln>
        </p:spPr>
      </p:pic>
      <p:sp>
        <p:nvSpPr>
          <p:cNvPr id="408" name="PlaceHolder 2"/>
          <p:cNvSpPr>
            <a:spLocks noGrp="1"/>
          </p:cNvSpPr>
          <p:nvPr>
            <p:ph/>
          </p:nvPr>
        </p:nvSpPr>
        <p:spPr>
          <a:xfrm>
            <a:off x="792000" y="4467960"/>
            <a:ext cx="4834440" cy="17442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US" sz="1600" spc="49" strike="noStrike">
                <a:solidFill>
                  <a:srgbClr val="000000"/>
                </a:solidFill>
                <a:latin typeface="Tenorite"/>
              </a:rPr>
              <a:t>Problems on long terms dependencies?</a:t>
            </a:r>
            <a:endParaRPr b="0" lang="en-US" sz="1600" spc="-1" strike="noStrike">
              <a:solidFill>
                <a:srgbClr val="000000"/>
              </a:solidFill>
              <a:latin typeface="Tenorite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400" spc="49" strike="noStrike">
                <a:solidFill>
                  <a:srgbClr val="333333"/>
                </a:solidFill>
                <a:latin typeface="Tenorite"/>
                <a:ea typeface="Tenorite"/>
              </a:rPr>
              <a:t>Predicting the last word in:</a:t>
            </a:r>
            <a:endParaRPr b="0" lang="en-US" sz="1400" spc="-1" strike="noStrike">
              <a:solidFill>
                <a:srgbClr val="000000"/>
              </a:solidFill>
              <a:latin typeface="Tenorite"/>
            </a:endParaRPr>
          </a:p>
          <a:p>
            <a:pPr marL="285840" indent="-285840">
              <a:lnSpc>
                <a:spcPct val="100000"/>
              </a:lnSpc>
              <a:spcBef>
                <a:spcPts val="1001"/>
              </a:spcBef>
              <a:buClr>
                <a:srgbClr val="333333"/>
              </a:buClr>
              <a:buFont typeface="Arial"/>
              <a:buChar char="•"/>
              <a:tabLst>
                <a:tab algn="l" pos="0"/>
              </a:tabLst>
            </a:pPr>
            <a:r>
              <a:rPr b="1" lang="en-US" sz="1400" spc="49" strike="noStrike">
                <a:solidFill>
                  <a:srgbClr val="333333"/>
                </a:solidFill>
                <a:latin typeface="Tenorite"/>
                <a:ea typeface="Tenorite"/>
              </a:rPr>
              <a:t>“</a:t>
            </a:r>
            <a:r>
              <a:rPr b="1" lang="en-US" sz="1400" spc="49" strike="noStrike">
                <a:solidFill>
                  <a:srgbClr val="333333"/>
                </a:solidFill>
                <a:latin typeface="Tenorite"/>
                <a:ea typeface="Tenorite"/>
              </a:rPr>
              <a:t>the clouds are in the sky”, </a:t>
            </a:r>
            <a:endParaRPr b="0" lang="en-US" sz="1400" spc="-1" strike="noStrike">
              <a:solidFill>
                <a:srgbClr val="000000"/>
              </a:solidFill>
              <a:latin typeface="Tenorite"/>
            </a:endParaRPr>
          </a:p>
          <a:p>
            <a:pPr marL="285840" indent="-285840">
              <a:lnSpc>
                <a:spcPct val="100000"/>
              </a:lnSpc>
              <a:spcBef>
                <a:spcPts val="1001"/>
              </a:spcBef>
              <a:buClr>
                <a:srgbClr val="333333"/>
              </a:buClr>
              <a:buFont typeface="Arial"/>
              <a:buChar char="•"/>
              <a:tabLst>
                <a:tab algn="l" pos="0"/>
              </a:tabLst>
            </a:pPr>
            <a:r>
              <a:rPr b="1" lang="en-US" sz="1400" spc="49" strike="noStrike">
                <a:solidFill>
                  <a:srgbClr val="333333"/>
                </a:solidFill>
                <a:latin typeface="Tenorite"/>
                <a:ea typeface="Tenorite"/>
              </a:rPr>
              <a:t>“</a:t>
            </a:r>
            <a:r>
              <a:rPr b="1" lang="en-US" sz="1400" spc="49" strike="noStrike">
                <a:solidFill>
                  <a:srgbClr val="333333"/>
                </a:solidFill>
                <a:latin typeface="Tenorite"/>
                <a:ea typeface="Tenorite"/>
              </a:rPr>
              <a:t>I grew up in France… I speak fluent </a:t>
            </a:r>
            <a:r>
              <a:rPr b="1" i="1" lang="en-US" sz="1400" spc="49" strike="noStrike">
                <a:solidFill>
                  <a:srgbClr val="333333"/>
                </a:solidFill>
                <a:latin typeface="Tenorite"/>
                <a:ea typeface="Tenorite"/>
              </a:rPr>
              <a:t>French</a:t>
            </a:r>
            <a:r>
              <a:rPr b="1" lang="en-US" sz="1400" spc="49" strike="noStrike">
                <a:solidFill>
                  <a:srgbClr val="333333"/>
                </a:solidFill>
                <a:latin typeface="Tenorite"/>
                <a:ea typeface="Tenorite"/>
              </a:rPr>
              <a:t>.”.</a:t>
            </a:r>
            <a:endParaRPr b="0" lang="en-US" sz="1400" spc="-1" strike="noStrike">
              <a:solidFill>
                <a:srgbClr val="000000"/>
              </a:solidFill>
              <a:latin typeface="Tenorite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400" spc="49" strike="noStrike">
                <a:solidFill>
                  <a:srgbClr val="333333"/>
                </a:solidFill>
                <a:latin typeface="Tenorite"/>
                <a:ea typeface="Tenorite"/>
              </a:rPr>
              <a:t> </a:t>
            </a:r>
            <a:r>
              <a:rPr b="0" lang="en-US" sz="1400" spc="49" strike="noStrike">
                <a:solidFill>
                  <a:srgbClr val="333333"/>
                </a:solidFill>
                <a:latin typeface="Tenorite"/>
                <a:ea typeface="Tenorite"/>
              </a:rPr>
              <a:t>The lack of historical context reduce the chances.</a:t>
            </a:r>
            <a:endParaRPr b="0" lang="en-US" sz="1400" spc="-1" strike="noStrike">
              <a:solidFill>
                <a:srgbClr val="000000"/>
              </a:solidFill>
              <a:latin typeface="Tenorite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409" name="Text Placeholder 2"/>
          <p:cNvSpPr/>
          <p:nvPr/>
        </p:nvSpPr>
        <p:spPr>
          <a:xfrm>
            <a:off x="789840" y="1459800"/>
            <a:ext cx="5613120" cy="151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Autofit/>
          </a:bodyPr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US" sz="1600" spc="49" strike="noStrike">
                <a:solidFill>
                  <a:srgbClr val="000000"/>
                </a:solidFill>
                <a:latin typeface="Tenorite"/>
              </a:rPr>
              <a:t>How does RNN work?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400" spc="49" strike="noStrike">
                <a:solidFill>
                  <a:srgbClr val="333333"/>
                </a:solidFill>
                <a:latin typeface="Tenorite"/>
                <a:ea typeface="Tenorite"/>
              </a:rPr>
              <a:t>Imagine you want to classify what kind of event is happening at every point in a movie. It’s unclear how a traditional neural network could use its reasoning about previous events in the film to inform later ones.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400" spc="49" strike="noStrike">
                <a:solidFill>
                  <a:srgbClr val="333333"/>
                </a:solidFill>
                <a:latin typeface="Tenorite"/>
                <a:ea typeface="Tenorite"/>
              </a:rPr>
              <a:t>The persistence of the data is the key.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410" name="PlaceHolder 3"/>
          <p:cNvSpPr>
            <a:spLocks noGrp="1"/>
          </p:cNvSpPr>
          <p:nvPr>
            <p:ph type="title"/>
          </p:nvPr>
        </p:nvSpPr>
        <p:spPr>
          <a:xfrm>
            <a:off x="1322280" y="268200"/>
            <a:ext cx="8397000" cy="85716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/>
          </a:bodyPr>
          <a:p>
            <a:pPr>
              <a:lnSpc>
                <a:spcPct val="90000"/>
              </a:lnSpc>
              <a:buNone/>
            </a:pPr>
            <a:r>
              <a:rPr b="0" lang="en-US" sz="2800" spc="148" strike="noStrike" cap="all">
                <a:solidFill>
                  <a:srgbClr val="000000"/>
                </a:solidFill>
                <a:latin typeface="Tenorite"/>
              </a:rPr>
              <a:t>Basic concepts - mL RNN</a:t>
            </a:r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PlaceHolder 1"/>
          <p:cNvSpPr>
            <a:spLocks noGrp="1"/>
          </p:cNvSpPr>
          <p:nvPr>
            <p:ph type="sldNum" idx="19"/>
          </p:nvPr>
        </p:nvSpPr>
        <p:spPr>
          <a:xfrm>
            <a:off x="10373400" y="6356520"/>
            <a:ext cx="98712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900" spc="-1" strike="noStrike">
                <a:solidFill>
                  <a:srgbClr val="8b8b8b"/>
                </a:solidFill>
                <a:latin typeface="Tenorite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A02C4F2F-BF50-4C83-B0BE-23CC0975A8E2}" type="slidenum">
              <a:rPr b="0" lang="en-US" sz="900" spc="-1" strike="noStrike">
                <a:solidFill>
                  <a:srgbClr val="8b8b8b"/>
                </a:solidFill>
                <a:latin typeface="Tenorite"/>
              </a:rPr>
              <a:t>&lt;number&gt;</a:t>
            </a:fld>
            <a:endParaRPr b="0" lang="en-US" sz="900" spc="-1" strike="noStrike">
              <a:latin typeface="Times New Roman"/>
            </a:endParaRPr>
          </a:p>
        </p:txBody>
      </p:sp>
      <p:sp>
        <p:nvSpPr>
          <p:cNvPr id="412" name="PlaceHolder 2"/>
          <p:cNvSpPr>
            <a:spLocks noGrp="1"/>
          </p:cNvSpPr>
          <p:nvPr>
            <p:ph type="title"/>
          </p:nvPr>
        </p:nvSpPr>
        <p:spPr>
          <a:xfrm>
            <a:off x="1322280" y="268200"/>
            <a:ext cx="7287840" cy="85716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2800" spc="148" strike="noStrike" cap="all">
                <a:solidFill>
                  <a:srgbClr val="000000"/>
                </a:solidFill>
                <a:latin typeface="Tenorite"/>
              </a:rPr>
              <a:t>Basic concepts - ML LSTM</a:t>
            </a:r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413" name="Text Placeholder 2"/>
          <p:cNvSpPr/>
          <p:nvPr/>
        </p:nvSpPr>
        <p:spPr>
          <a:xfrm>
            <a:off x="789840" y="1459800"/>
            <a:ext cx="8847360" cy="1419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Autofit/>
          </a:bodyPr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US" sz="1600" spc="49" strike="noStrike">
                <a:solidFill>
                  <a:srgbClr val="000000"/>
                </a:solidFill>
                <a:latin typeface="Tenorite"/>
                <a:ea typeface="Tenorite"/>
              </a:rPr>
              <a:t>Long short-term memory (LSTM)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400" spc="49" strike="noStrike">
                <a:solidFill>
                  <a:srgbClr val="333333"/>
                </a:solidFill>
                <a:latin typeface="Tenorite"/>
                <a:ea typeface="Tenorite"/>
              </a:rPr>
              <a:t>Explicitly designed to avoid the long-term dependency problem. Remembering information for long periods of time is practically their default behavior, not something they struggle to learn (</a:t>
            </a:r>
            <a:r>
              <a:rPr b="0" lang="en-US" sz="1400" spc="49" strike="noStrike">
                <a:solidFill>
                  <a:srgbClr val="202122"/>
                </a:solidFill>
                <a:latin typeface="Tenorite"/>
                <a:ea typeface="Tenorite"/>
              </a:rPr>
              <a:t>dealing with the </a:t>
            </a:r>
            <a:r>
              <a:rPr b="0" lang="en-US" sz="1400" spc="49" strike="noStrike" u="sng">
                <a:solidFill>
                  <a:srgbClr val="333333"/>
                </a:solidFill>
                <a:uFillTx/>
                <a:latin typeface="Tenorite"/>
                <a:ea typeface="Tenorite"/>
              </a:rPr>
              <a:t>vanishing gradient problem</a:t>
            </a:r>
            <a:r>
              <a:rPr b="0" lang="en-US" sz="1400" spc="49" strike="noStrike">
                <a:solidFill>
                  <a:srgbClr val="333333"/>
                </a:solidFill>
                <a:latin typeface="Tenorite"/>
                <a:ea typeface="Tenorite"/>
              </a:rPr>
              <a:t>)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1400" spc="-1" strike="noStrike">
              <a:latin typeface="Arial"/>
            </a:endParaRPr>
          </a:p>
        </p:txBody>
      </p:sp>
      <p:pic>
        <p:nvPicPr>
          <p:cNvPr id="414" name="Picture 6" descr="A screenshot of a computer&#10;&#10;Description automatically generated"/>
          <p:cNvPicPr/>
          <p:nvPr/>
        </p:nvPicPr>
        <p:blipFill>
          <a:blip r:embed="rId1"/>
          <a:stretch/>
        </p:blipFill>
        <p:spPr>
          <a:xfrm>
            <a:off x="6004440" y="2878920"/>
            <a:ext cx="5882760" cy="2273400"/>
          </a:xfrm>
          <a:prstGeom prst="rect">
            <a:avLst/>
          </a:prstGeom>
          <a:ln w="0">
            <a:noFill/>
          </a:ln>
        </p:spPr>
      </p:pic>
      <p:sp>
        <p:nvSpPr>
          <p:cNvPr id="415" name="Text Placeholder 2"/>
          <p:cNvSpPr/>
          <p:nvPr/>
        </p:nvSpPr>
        <p:spPr>
          <a:xfrm>
            <a:off x="789840" y="2665440"/>
            <a:ext cx="3677400" cy="1795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Autofit/>
          </a:bodyPr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400" spc="49" strike="noStrike">
                <a:solidFill>
                  <a:srgbClr val="333333"/>
                </a:solidFill>
                <a:latin typeface="Tenorite"/>
                <a:ea typeface="Tenorite"/>
              </a:rPr>
              <a:t>Have this chain like structure, but the repeating module has a different structure. Instead of having a single neural network layer, there are four, interacting in a very special way.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1400" spc="-1" strike="noStrike">
              <a:latin typeface="Arial"/>
            </a:endParaRPr>
          </a:p>
        </p:txBody>
      </p:sp>
      <p:sp>
        <p:nvSpPr>
          <p:cNvPr id="416" name="PlaceHolder 3"/>
          <p:cNvSpPr>
            <a:spLocks noGrp="1"/>
          </p:cNvSpPr>
          <p:nvPr>
            <p:ph/>
          </p:nvPr>
        </p:nvSpPr>
        <p:spPr>
          <a:xfrm>
            <a:off x="792000" y="4258800"/>
            <a:ext cx="4834440" cy="17442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US" sz="1600" spc="49" strike="noStrike">
                <a:solidFill>
                  <a:srgbClr val="000000"/>
                </a:solidFill>
                <a:latin typeface="Tenorite"/>
              </a:rPr>
              <a:t>Problems on long terms dependencies?</a:t>
            </a:r>
            <a:endParaRPr b="0" lang="en-US" sz="1600" spc="-1" strike="noStrike">
              <a:solidFill>
                <a:srgbClr val="000000"/>
              </a:solidFill>
              <a:latin typeface="Tenorite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400" spc="49" strike="noStrike">
                <a:solidFill>
                  <a:srgbClr val="333333"/>
                </a:solidFill>
                <a:latin typeface="Tenorite"/>
                <a:ea typeface="Tenorite"/>
              </a:rPr>
              <a:t>Predicting the last word in:</a:t>
            </a:r>
            <a:endParaRPr b="0" lang="en-US" sz="1400" spc="-1" strike="noStrike">
              <a:solidFill>
                <a:srgbClr val="000000"/>
              </a:solidFill>
              <a:latin typeface="Tenorite"/>
            </a:endParaRPr>
          </a:p>
          <a:p>
            <a:pPr marL="285840" indent="-285840">
              <a:lnSpc>
                <a:spcPct val="100000"/>
              </a:lnSpc>
              <a:spcBef>
                <a:spcPts val="1001"/>
              </a:spcBef>
              <a:buClr>
                <a:srgbClr val="333333"/>
              </a:buClr>
              <a:buFont typeface="Arial"/>
              <a:buChar char="•"/>
              <a:tabLst>
                <a:tab algn="l" pos="0"/>
              </a:tabLst>
            </a:pPr>
            <a:r>
              <a:rPr b="1" lang="en-US" sz="1400" spc="49" strike="noStrike">
                <a:solidFill>
                  <a:srgbClr val="333333"/>
                </a:solidFill>
                <a:latin typeface="Tenorite"/>
                <a:ea typeface="Tenorite"/>
              </a:rPr>
              <a:t>“</a:t>
            </a:r>
            <a:r>
              <a:rPr b="1" lang="en-US" sz="1400" spc="49" strike="noStrike">
                <a:solidFill>
                  <a:srgbClr val="333333"/>
                </a:solidFill>
                <a:latin typeface="Tenorite"/>
                <a:ea typeface="Tenorite"/>
              </a:rPr>
              <a:t>the clouds are in the </a:t>
            </a:r>
            <a:r>
              <a:rPr b="1" i="1" lang="en-US" sz="1400" spc="49" strike="noStrike" u="sng">
                <a:solidFill>
                  <a:srgbClr val="333333"/>
                </a:solidFill>
                <a:uFillTx/>
                <a:latin typeface="Tenorite"/>
                <a:ea typeface="Tenorite"/>
              </a:rPr>
              <a:t>sky</a:t>
            </a:r>
            <a:r>
              <a:rPr b="1" lang="en-US" sz="1400" spc="49" strike="noStrike">
                <a:solidFill>
                  <a:srgbClr val="333333"/>
                </a:solidFill>
                <a:latin typeface="Tenorite"/>
                <a:ea typeface="Tenorite"/>
              </a:rPr>
              <a:t>”, </a:t>
            </a:r>
            <a:endParaRPr b="0" lang="en-US" sz="1400" spc="-1" strike="noStrike">
              <a:solidFill>
                <a:srgbClr val="000000"/>
              </a:solidFill>
              <a:latin typeface="Tenorite"/>
            </a:endParaRPr>
          </a:p>
          <a:p>
            <a:pPr marL="285840" indent="-285840">
              <a:lnSpc>
                <a:spcPct val="100000"/>
              </a:lnSpc>
              <a:spcBef>
                <a:spcPts val="1001"/>
              </a:spcBef>
              <a:buClr>
                <a:srgbClr val="333333"/>
              </a:buClr>
              <a:buFont typeface="Arial"/>
              <a:buChar char="•"/>
              <a:tabLst>
                <a:tab algn="l" pos="0"/>
              </a:tabLst>
            </a:pPr>
            <a:r>
              <a:rPr b="1" lang="en-US" sz="1400" spc="49" strike="noStrike">
                <a:solidFill>
                  <a:srgbClr val="333333"/>
                </a:solidFill>
                <a:latin typeface="Tenorite"/>
                <a:ea typeface="Tenorite"/>
              </a:rPr>
              <a:t>“</a:t>
            </a:r>
            <a:r>
              <a:rPr b="1" lang="en-US" sz="1400" spc="49" strike="noStrike">
                <a:solidFill>
                  <a:srgbClr val="333333"/>
                </a:solidFill>
                <a:latin typeface="Tenorite"/>
                <a:ea typeface="Tenorite"/>
              </a:rPr>
              <a:t>I grew up in France… I speak fluent </a:t>
            </a:r>
            <a:r>
              <a:rPr b="1" i="1" lang="en-US" sz="1400" spc="49" strike="noStrike" u="sng">
                <a:solidFill>
                  <a:srgbClr val="333333"/>
                </a:solidFill>
                <a:uFillTx/>
                <a:latin typeface="Tenorite"/>
                <a:ea typeface="Tenorite"/>
              </a:rPr>
              <a:t>French</a:t>
            </a:r>
            <a:r>
              <a:rPr b="1" lang="en-US" sz="1400" spc="49" strike="noStrike">
                <a:solidFill>
                  <a:srgbClr val="333333"/>
                </a:solidFill>
                <a:latin typeface="Tenorite"/>
                <a:ea typeface="Tenorite"/>
              </a:rPr>
              <a:t>.”.</a:t>
            </a:r>
            <a:endParaRPr b="0" lang="en-US" sz="1400" spc="-1" strike="noStrike">
              <a:solidFill>
                <a:srgbClr val="000000"/>
              </a:solidFill>
              <a:latin typeface="Tenorite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400" spc="49" strike="noStrike">
                <a:solidFill>
                  <a:srgbClr val="333333"/>
                </a:solidFill>
                <a:latin typeface="Tenorite"/>
                <a:ea typeface="Tenorite"/>
              </a:rPr>
              <a:t> </a:t>
            </a:r>
            <a:r>
              <a:rPr b="0" lang="en-US" sz="1400" spc="49" strike="noStrike">
                <a:solidFill>
                  <a:srgbClr val="333333"/>
                </a:solidFill>
                <a:latin typeface="Tenorite"/>
                <a:ea typeface="Tenorite"/>
              </a:rPr>
              <a:t>The lack of historical context reduce the chances.</a:t>
            </a:r>
            <a:endParaRPr b="0" lang="en-US" sz="1400" spc="-1" strike="noStrike">
              <a:solidFill>
                <a:srgbClr val="000000"/>
              </a:solidFill>
              <a:latin typeface="Tenorite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Tenorite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PlaceHolder 1"/>
          <p:cNvSpPr>
            <a:spLocks noGrp="1"/>
          </p:cNvSpPr>
          <p:nvPr>
            <p:ph type="title"/>
          </p:nvPr>
        </p:nvSpPr>
        <p:spPr>
          <a:xfrm>
            <a:off x="6576480" y="1342080"/>
            <a:ext cx="4468680" cy="142236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 algn="ctr">
              <a:lnSpc>
                <a:spcPct val="90000"/>
              </a:lnSpc>
              <a:buNone/>
            </a:pPr>
            <a:r>
              <a:rPr b="0" lang="en-US" sz="3600" spc="148" strike="noStrike" cap="all">
                <a:solidFill>
                  <a:srgbClr val="ffffff"/>
                </a:solidFill>
                <a:latin typeface="Tenorite"/>
              </a:rPr>
              <a:t>How The project works?</a:t>
            </a:r>
            <a:endParaRPr b="0" lang="en-US" sz="3600" spc="-1" strike="noStrike">
              <a:solidFill>
                <a:srgbClr val="000000"/>
              </a:solidFill>
              <a:latin typeface="Tenorite"/>
            </a:endParaRPr>
          </a:p>
        </p:txBody>
      </p:sp>
      <p:pic>
        <p:nvPicPr>
          <p:cNvPr id="418" name="Picture 3" descr="Businessperson on a computer"/>
          <p:cNvPicPr/>
          <p:nvPr/>
        </p:nvPicPr>
        <p:blipFill>
          <a:blip r:embed="rId1"/>
          <a:stretch/>
        </p:blipFill>
        <p:spPr>
          <a:xfrm>
            <a:off x="6578280" y="2969640"/>
            <a:ext cx="4465440" cy="2471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PlaceHolder 1"/>
          <p:cNvSpPr>
            <a:spLocks noGrp="1"/>
          </p:cNvSpPr>
          <p:nvPr>
            <p:ph type="sldNum" idx="20"/>
          </p:nvPr>
        </p:nvSpPr>
        <p:spPr>
          <a:xfrm>
            <a:off x="10373400" y="6356520"/>
            <a:ext cx="98712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900" spc="-1" strike="noStrike">
                <a:solidFill>
                  <a:srgbClr val="8b8b8b"/>
                </a:solidFill>
                <a:latin typeface="Tenorite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41D7AE90-925E-488D-92A0-2AE3667BF36F}" type="slidenum">
              <a:rPr b="0" lang="en-US" sz="900" spc="-1" strike="noStrike">
                <a:solidFill>
                  <a:srgbClr val="8b8b8b"/>
                </a:solidFill>
                <a:latin typeface="Tenorite"/>
              </a:rPr>
              <a:t>&lt;number&gt;</a:t>
            </a:fld>
            <a:endParaRPr b="0" lang="en-US" sz="900" spc="-1" strike="noStrike">
              <a:latin typeface="Times New Roman"/>
            </a:endParaRPr>
          </a:p>
        </p:txBody>
      </p:sp>
      <p:pic>
        <p:nvPicPr>
          <p:cNvPr id="420" name="Picture 2" descr="A screenshot of a pricing plan&#10;&#10;Description automatically generated"/>
          <p:cNvPicPr/>
          <p:nvPr/>
        </p:nvPicPr>
        <p:blipFill>
          <a:blip r:embed="rId1"/>
          <a:stretch/>
        </p:blipFill>
        <p:spPr>
          <a:xfrm>
            <a:off x="693720" y="2628000"/>
            <a:ext cx="6357600" cy="3627360"/>
          </a:xfrm>
          <a:prstGeom prst="rect">
            <a:avLst/>
          </a:prstGeom>
          <a:ln w="0">
            <a:noFill/>
          </a:ln>
        </p:spPr>
      </p:pic>
      <p:pic>
        <p:nvPicPr>
          <p:cNvPr id="421" name="Content Placeholder 11" descr="A screenshot of a website&#10;&#10;Description automatically generated"/>
          <p:cNvPicPr/>
          <p:nvPr/>
        </p:nvPicPr>
        <p:blipFill>
          <a:blip r:embed="rId2"/>
          <a:stretch/>
        </p:blipFill>
        <p:spPr>
          <a:xfrm>
            <a:off x="5506560" y="528480"/>
            <a:ext cx="5861160" cy="3071520"/>
          </a:xfrm>
          <a:prstGeom prst="rect">
            <a:avLst/>
          </a:prstGeom>
          <a:ln w="0">
            <a:noFill/>
          </a:ln>
        </p:spPr>
      </p:pic>
      <p:sp>
        <p:nvSpPr>
          <p:cNvPr id="422" name="PlaceHolder 2"/>
          <p:cNvSpPr>
            <a:spLocks noGrp="1"/>
          </p:cNvSpPr>
          <p:nvPr>
            <p:ph type="title"/>
          </p:nvPr>
        </p:nvSpPr>
        <p:spPr>
          <a:xfrm>
            <a:off x="1003680" y="973440"/>
            <a:ext cx="2709000" cy="7387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2400" spc="148" strike="noStrike" cap="all">
                <a:solidFill>
                  <a:srgbClr val="000000"/>
                </a:solidFill>
                <a:latin typeface="Tenorite"/>
              </a:rPr>
              <a:t>Front end</a:t>
            </a:r>
            <a:endParaRPr b="0" lang="en-US" sz="2400" spc="-1" strike="noStrike">
              <a:solidFill>
                <a:srgbClr val="000000"/>
              </a:solidFill>
              <a:latin typeface="Tenorite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PlaceHolder 1"/>
          <p:cNvSpPr>
            <a:spLocks noGrp="1"/>
          </p:cNvSpPr>
          <p:nvPr>
            <p:ph type="sldNum" idx="21"/>
          </p:nvPr>
        </p:nvSpPr>
        <p:spPr>
          <a:xfrm>
            <a:off x="10373400" y="6356520"/>
            <a:ext cx="98712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900" spc="-1" strike="noStrike">
                <a:solidFill>
                  <a:srgbClr val="8b8b8b"/>
                </a:solidFill>
                <a:latin typeface="Tenorite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1AA0C163-8DDD-4B7A-9D2B-D46E44B59065}" type="slidenum">
              <a:rPr b="0" lang="en-US" sz="900" spc="-1" strike="noStrike">
                <a:solidFill>
                  <a:srgbClr val="8b8b8b"/>
                </a:solidFill>
                <a:latin typeface="Tenorite"/>
              </a:rPr>
              <a:t>&lt;number&gt;</a:t>
            </a:fld>
            <a:endParaRPr b="0" lang="en-US" sz="900" spc="-1" strike="noStrike">
              <a:latin typeface="Times New Roman"/>
            </a:endParaRPr>
          </a:p>
        </p:txBody>
      </p:sp>
      <p:pic>
        <p:nvPicPr>
          <p:cNvPr id="424" name="Content Placeholder 4" descr="A diagram of a flowchart&#10;&#10;Description automatically generated"/>
          <p:cNvPicPr/>
          <p:nvPr/>
        </p:nvPicPr>
        <p:blipFill>
          <a:blip r:embed="rId1"/>
          <a:stretch/>
        </p:blipFill>
        <p:spPr>
          <a:xfrm>
            <a:off x="938520" y="975240"/>
            <a:ext cx="9605160" cy="5382000"/>
          </a:xfrm>
          <a:prstGeom prst="rect">
            <a:avLst/>
          </a:prstGeom>
          <a:ln w="0">
            <a:noFill/>
          </a:ln>
        </p:spPr>
      </p:pic>
      <p:sp>
        <p:nvSpPr>
          <p:cNvPr id="425" name="PlaceHolder 2"/>
          <p:cNvSpPr>
            <a:spLocks noGrp="1"/>
          </p:cNvSpPr>
          <p:nvPr>
            <p:ph type="title"/>
          </p:nvPr>
        </p:nvSpPr>
        <p:spPr>
          <a:xfrm>
            <a:off x="940320" y="420840"/>
            <a:ext cx="2564280" cy="73872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 fontScale="98000"/>
          </a:bodyPr>
          <a:p>
            <a:pPr>
              <a:lnSpc>
                <a:spcPct val="90000"/>
              </a:lnSpc>
              <a:buNone/>
            </a:pPr>
            <a:r>
              <a:rPr b="0" lang="en-US" sz="2800" spc="148" strike="noStrike" cap="all">
                <a:solidFill>
                  <a:srgbClr val="000000"/>
                </a:solidFill>
                <a:latin typeface="Tenorite"/>
              </a:rPr>
              <a:t>Data flow</a:t>
            </a:r>
            <a:br>
              <a:rPr sz="2800"/>
            </a:br>
            <a:r>
              <a:rPr b="0" lang="en-US" sz="2000" spc="148" strike="noStrike" cap="all">
                <a:solidFill>
                  <a:srgbClr val="000000"/>
                </a:solidFill>
                <a:latin typeface="Tenorite"/>
              </a:rPr>
              <a:t>daily basis</a:t>
            </a:r>
            <a:endParaRPr b="0" lang="en-US" sz="2000" spc="-1" strike="noStrike">
              <a:solidFill>
                <a:srgbClr val="000000"/>
              </a:solidFill>
              <a:latin typeface="Tenorite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customXml/_rels/item1.xml.rels><?xml version="1.0" encoding="UTF-8"?>
<Relationships xmlns="http://schemas.openxmlformats.org/package/2006/relationships"><Relationship Id="rId1" Type="http://schemas.openxmlformats.org/officeDocument/2006/relationships/customXmlProps" Target="itemProps1.xml"/>
</Relationships>
</file>

<file path=customXml/_rels/item2.xml.rels><?xml version="1.0" encoding="UTF-8"?>
<Relationships xmlns="http://schemas.openxmlformats.org/package/2006/relationships"><Relationship Id="rId1" Type="http://schemas.openxmlformats.org/officeDocument/2006/relationships/customXmlProps" Target="itemProps2.xml"/>
</Relationships>
</file>

<file path=customXml/_rels/item3.xml.rels><?xml version="1.0" encoding="UTF-8"?>
<Relationships xmlns="http://schemas.openxmlformats.org/package/2006/relationships"><Relationship Id="rId1" Type="http://schemas.openxmlformats.org/officeDocument/2006/relationships/customXmlProps" Target="itemProps3.xml"/>
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EDE3176-A15D-46A3-BDDB-64A0D736322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9168DCE-134F-4610-A6AA-88CEBE8D71D2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CABF691C-888B-4061-8A6F-D5CE84A0254B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</TotalTime>
  <Application>LibreOffice/7.3.3.2$Windows_X86_64 LibreOffice_project/d1d0ea68f081ee2800a922cac8f79445e4603348</Application>
  <AppVersion>15.0000</AppVersion>
  <Words>442</Words>
  <Paragraphs>137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2024-08-21T19:12:52Z</dcterms:created>
  <dc:creator/>
  <dc:description/>
  <dc:language>en-US</dc:language>
  <cp:lastModifiedBy/>
  <dcterms:modified xsi:type="dcterms:W3CDTF">2024-08-23T14:20:29Z</dcterms:modified>
  <cp:revision>1873</cp:revision>
  <dc:subject/>
  <dc:title>Basic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HiddenSlides">
    <vt:i4>3</vt:i4>
  </property>
  <property fmtid="{D5CDD505-2E9C-101B-9397-08002B2CF9AE}" pid="4" name="MediaServiceImageTags">
    <vt:lpwstr/>
  </property>
  <property fmtid="{D5CDD505-2E9C-101B-9397-08002B2CF9AE}" pid="5" name="Notes">
    <vt:i4>24</vt:i4>
  </property>
  <property fmtid="{D5CDD505-2E9C-101B-9397-08002B2CF9AE}" pid="6" name="PresentationFormat">
    <vt:lpwstr>Widescreen</vt:lpwstr>
  </property>
  <property fmtid="{D5CDD505-2E9C-101B-9397-08002B2CF9AE}" pid="7" name="Slides">
    <vt:i4>24</vt:i4>
  </property>
</Properties>
</file>